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Lato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051">
          <p15:clr>
            <a:srgbClr val="A4A3A4"/>
          </p15:clr>
        </p15:guide>
        <p15:guide id="2" orient="horz" pos="4330">
          <p15:clr>
            <a:srgbClr val="A4A3A4"/>
          </p15:clr>
        </p15:guide>
        <p15:guide id="3" orient="horz" pos="4269">
          <p15:clr>
            <a:srgbClr val="A4A3A4"/>
          </p15:clr>
        </p15:guide>
        <p15:guide id="4" orient="horz" pos="2468">
          <p15:clr>
            <a:srgbClr val="A4A3A4"/>
          </p15:clr>
        </p15:guide>
        <p15:guide id="5" orient="horz" pos="1757">
          <p15:clr>
            <a:srgbClr val="A4A3A4"/>
          </p15:clr>
        </p15:guide>
        <p15:guide id="6" orient="horz" pos="1555">
          <p15:clr>
            <a:srgbClr val="A4A3A4"/>
          </p15:clr>
        </p15:guide>
        <p15:guide id="7" orient="horz" pos="2688">
          <p15:clr>
            <a:srgbClr val="A4A3A4"/>
          </p15:clr>
        </p15:guide>
        <p15:guide id="8" orient="horz" pos="2904">
          <p15:clr>
            <a:srgbClr val="A4A3A4"/>
          </p15:clr>
        </p15:guide>
        <p15:guide id="9" orient="horz" pos="298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FTQHu8e2kdGvg6BtGcmAG9Hc/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51"/>
        <p:guide pos="4330" orient="horz"/>
        <p:guide pos="4269" orient="horz"/>
        <p:guide pos="2468" orient="horz"/>
        <p:guide pos="1757" orient="horz"/>
        <p:guide pos="1555" orient="horz"/>
        <p:guide pos="2688" orient="horz"/>
        <p:guide pos="2904" orient="horz"/>
        <p:guide pos="298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Light-regular.fntdata"/><Relationship Id="rId10" Type="http://schemas.openxmlformats.org/officeDocument/2006/relationships/slide" Target="slides/slide4.xml"/><Relationship Id="rId13" Type="http://schemas.openxmlformats.org/officeDocument/2006/relationships/font" Target="fonts/LatoLight-italic.fntdata"/><Relationship Id="rId12" Type="http://schemas.openxmlformats.org/officeDocument/2006/relationships/font" Target="fonts/La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font" Target="fonts/Lato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b754418af3_0_6:notes"/>
          <p:cNvSpPr/>
          <p:nvPr>
            <p:ph idx="2" type="sldImg"/>
          </p:nvPr>
        </p:nvSpPr>
        <p:spPr>
          <a:xfrm>
            <a:off x="426022" y="1143366"/>
            <a:ext cx="6006000" cy="308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2b754418af3_0_6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/>
              <a:t>Speaker Notes: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8436B"/>
                </a:solidFill>
                <a:latin typeface="Georgia"/>
                <a:ea typeface="Georgia"/>
                <a:cs typeface="Georgia"/>
                <a:sym typeface="Georgia"/>
              </a:rPr>
              <a:t>17.5% of the adult population experience infertility.</a:t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8436B"/>
                </a:solidFill>
                <a:latin typeface="Georgia"/>
                <a:ea typeface="Georgia"/>
                <a:cs typeface="Georgia"/>
                <a:sym typeface="Georgia"/>
              </a:rPr>
              <a:t>Fertility is a people issue - women are predominantly impacted due to the nature of treatment, but men are also impacted significantly too.​</a:t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8436B"/>
                </a:solidFill>
                <a:latin typeface="Georgia"/>
                <a:ea typeface="Georgia"/>
                <a:cs typeface="Georgia"/>
                <a:sym typeface="Georgia"/>
              </a:rPr>
              <a:t>77% ​of LGBTQ+ people between the ages of 18-35 are either already parents or are considering having children, a 44% increase over their elders.</a:t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8436B"/>
                </a:solidFill>
                <a:latin typeface="Georgia"/>
                <a:ea typeface="Georgia"/>
                <a:cs typeface="Georgia"/>
                <a:sym typeface="Georgia"/>
              </a:rPr>
              <a:t>Impacts individuals on both a personal and professional level.</a:t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8436B"/>
                </a:solidFill>
                <a:latin typeface="Georgia"/>
                <a:ea typeface="Georgia"/>
                <a:cs typeface="Georgia"/>
                <a:sym typeface="Georgia"/>
              </a:rPr>
              <a:t>A fertility policy and benefit makes it clear to employees and their leadership what support is available.</a:t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8436B"/>
                </a:solidFill>
                <a:latin typeface="Georgia"/>
                <a:ea typeface="Georgia"/>
                <a:cs typeface="Georgia"/>
                <a:sym typeface="Georgia"/>
              </a:rPr>
              <a:t>People feel supported and reassured that clinical guidance, financial assistance and flexibility is available to them so they can manage their productivity and reduce absenteeism.</a:t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700">
              <a:solidFill>
                <a:srgbClr val="38436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2" name="Google Shape;452;g2b754418af3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b754418af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2b754418af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g2b754418af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b754418af3_1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2b754418af3_1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2b754418af3_1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b754418af3_1_145:notes"/>
          <p:cNvSpPr/>
          <p:nvPr>
            <p:ph idx="2" type="sldImg"/>
          </p:nvPr>
        </p:nvSpPr>
        <p:spPr>
          <a:xfrm>
            <a:off x="502899" y="1200388"/>
            <a:ext cx="6310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g2b754418af3_1_145:notes"/>
          <p:cNvSpPr txBox="1"/>
          <p:nvPr>
            <p:ph idx="1" type="body"/>
          </p:nvPr>
        </p:nvSpPr>
        <p:spPr>
          <a:xfrm>
            <a:off x="731521" y="4620577"/>
            <a:ext cx="58524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Free consultation to chat about fertility and we are also launching a corporate app that would be available for anyone to access at any point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Simple model - pmi, or can be a standalone benefit - no self funded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Customer success - dedicated resource to work on campaigns/launch anything that you want to do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Cost control - up front pricing - lower cost for success rates / average cycle - 7.5k. GAIA pay by use model - no subscription</a:t>
            </a:r>
            <a:endParaRPr/>
          </a:p>
        </p:txBody>
      </p:sp>
      <p:sp>
        <p:nvSpPr>
          <p:cNvPr id="565" name="Google Shape;565;g2b754418af3_1_145:notes"/>
          <p:cNvSpPr txBox="1"/>
          <p:nvPr>
            <p:ph idx="12" type="sldNum"/>
          </p:nvPr>
        </p:nvSpPr>
        <p:spPr>
          <a:xfrm>
            <a:off x="4143588" y="9119473"/>
            <a:ext cx="31698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3 items">
  <p:cSld name="Summary 3 items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75659875f8_1_1900"/>
          <p:cNvSpPr/>
          <p:nvPr/>
        </p:nvSpPr>
        <p:spPr>
          <a:xfrm>
            <a:off x="6597456" y="1842447"/>
            <a:ext cx="2769300" cy="2769300"/>
          </a:xfrm>
          <a:prstGeom prst="ellipse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g275659875f8_1_1900"/>
          <p:cNvSpPr/>
          <p:nvPr/>
        </p:nvSpPr>
        <p:spPr>
          <a:xfrm>
            <a:off x="5104456" y="975446"/>
            <a:ext cx="95400" cy="9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g275659875f8_1_1900"/>
          <p:cNvSpPr/>
          <p:nvPr/>
        </p:nvSpPr>
        <p:spPr>
          <a:xfrm>
            <a:off x="4774651" y="5622879"/>
            <a:ext cx="155400" cy="155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g275659875f8_1_1900"/>
          <p:cNvSpPr/>
          <p:nvPr/>
        </p:nvSpPr>
        <p:spPr>
          <a:xfrm>
            <a:off x="629858" y="-22561"/>
            <a:ext cx="1045102" cy="2371239"/>
          </a:xfrm>
          <a:custGeom>
            <a:rect b="b" l="l" r="r" t="t"/>
            <a:pathLst>
              <a:path extrusionOk="0" h="2686956" w="1184251">
                <a:moveTo>
                  <a:pt x="0" y="0"/>
                </a:moveTo>
                <a:lnTo>
                  <a:pt x="592534" y="0"/>
                </a:lnTo>
                <a:lnTo>
                  <a:pt x="655228" y="202547"/>
                </a:lnTo>
                <a:cubicBezTo>
                  <a:pt x="919773" y="1090008"/>
                  <a:pt x="1097632" y="1923874"/>
                  <a:pt x="1183324" y="2622853"/>
                </a:cubicBezTo>
                <a:cubicBezTo>
                  <a:pt x="1191983" y="2693737"/>
                  <a:pt x="1138063" y="2710949"/>
                  <a:pt x="1103873" y="2648509"/>
                </a:cubicBezTo>
                <a:cubicBezTo>
                  <a:pt x="766661" y="2031010"/>
                  <a:pt x="426102" y="1249925"/>
                  <a:pt x="124675" y="374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75659875f8_1_1900"/>
          <p:cNvSpPr/>
          <p:nvPr/>
        </p:nvSpPr>
        <p:spPr>
          <a:xfrm rot="9564460">
            <a:off x="2505654" y="-110433"/>
            <a:ext cx="468146" cy="370944"/>
          </a:xfrm>
          <a:custGeom>
            <a:rect b="b" l="l" r="r" t="t"/>
            <a:pathLst>
              <a:path extrusionOk="0" h="802875" w="1013259">
                <a:moveTo>
                  <a:pt x="916955" y="802875"/>
                </a:moveTo>
                <a:lnTo>
                  <a:pt x="0" y="459486"/>
                </a:lnTo>
                <a:lnTo>
                  <a:pt x="1151" y="442972"/>
                </a:lnTo>
                <a:cubicBezTo>
                  <a:pt x="4162" y="421228"/>
                  <a:pt x="8676" y="399239"/>
                  <a:pt x="14696" y="376750"/>
                </a:cubicBezTo>
                <a:cubicBezTo>
                  <a:pt x="38775" y="286441"/>
                  <a:pt x="79953" y="215311"/>
                  <a:pt x="145907" y="149410"/>
                </a:cubicBezTo>
                <a:cubicBezTo>
                  <a:pt x="212211" y="83510"/>
                  <a:pt x="283400" y="42366"/>
                  <a:pt x="373433" y="18307"/>
                </a:cubicBezTo>
                <a:cubicBezTo>
                  <a:pt x="463814" y="-6101"/>
                  <a:pt x="545821" y="-6101"/>
                  <a:pt x="636203" y="18306"/>
                </a:cubicBezTo>
                <a:cubicBezTo>
                  <a:pt x="726236" y="42365"/>
                  <a:pt x="797425" y="83510"/>
                  <a:pt x="863378" y="149410"/>
                </a:cubicBezTo>
                <a:cubicBezTo>
                  <a:pt x="929682" y="215311"/>
                  <a:pt x="970859" y="286441"/>
                  <a:pt x="994938" y="376750"/>
                </a:cubicBezTo>
                <a:cubicBezTo>
                  <a:pt x="1019366" y="466709"/>
                  <a:pt x="1019366" y="548649"/>
                  <a:pt x="994939" y="638957"/>
                </a:cubicBezTo>
                <a:cubicBezTo>
                  <a:pt x="982899" y="683937"/>
                  <a:pt x="966585" y="724209"/>
                  <a:pt x="944993" y="761475"/>
                </a:cubicBezTo>
                <a:lnTo>
                  <a:pt x="916955" y="8028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75659875f8_1_1900"/>
          <p:cNvSpPr/>
          <p:nvPr/>
        </p:nvSpPr>
        <p:spPr>
          <a:xfrm rot="9568188">
            <a:off x="1494003" y="456326"/>
            <a:ext cx="223833" cy="223831"/>
          </a:xfrm>
          <a:custGeom>
            <a:rect b="b" l="l" r="r" t="t"/>
            <a:pathLst>
              <a:path extrusionOk="0" h="728" w="728">
                <a:moveTo>
                  <a:pt x="727" y="363"/>
                </a:moveTo>
                <a:cubicBezTo>
                  <a:pt x="727" y="430"/>
                  <a:pt x="713" y="487"/>
                  <a:pt x="679" y="545"/>
                </a:cubicBezTo>
                <a:cubicBezTo>
                  <a:pt x="646" y="603"/>
                  <a:pt x="604" y="645"/>
                  <a:pt x="546" y="678"/>
                </a:cubicBezTo>
                <a:cubicBezTo>
                  <a:pt x="488" y="711"/>
                  <a:pt x="431" y="727"/>
                  <a:pt x="364" y="727"/>
                </a:cubicBezTo>
                <a:cubicBezTo>
                  <a:pt x="297" y="727"/>
                  <a:pt x="240" y="711"/>
                  <a:pt x="182" y="678"/>
                </a:cubicBezTo>
                <a:cubicBezTo>
                  <a:pt x="124" y="645"/>
                  <a:pt x="83" y="603"/>
                  <a:pt x="49" y="545"/>
                </a:cubicBezTo>
                <a:cubicBezTo>
                  <a:pt x="16" y="487"/>
                  <a:pt x="0" y="430"/>
                  <a:pt x="0" y="363"/>
                </a:cubicBezTo>
                <a:cubicBezTo>
                  <a:pt x="0" y="296"/>
                  <a:pt x="16" y="239"/>
                  <a:pt x="49" y="182"/>
                </a:cubicBezTo>
                <a:cubicBezTo>
                  <a:pt x="83" y="124"/>
                  <a:pt x="124" y="82"/>
                  <a:pt x="182" y="49"/>
                </a:cubicBezTo>
                <a:cubicBezTo>
                  <a:pt x="240" y="15"/>
                  <a:pt x="297" y="0"/>
                  <a:pt x="364" y="0"/>
                </a:cubicBezTo>
                <a:cubicBezTo>
                  <a:pt x="431" y="0"/>
                  <a:pt x="488" y="15"/>
                  <a:pt x="546" y="49"/>
                </a:cubicBezTo>
                <a:cubicBezTo>
                  <a:pt x="604" y="82"/>
                  <a:pt x="646" y="124"/>
                  <a:pt x="679" y="182"/>
                </a:cubicBezTo>
                <a:cubicBezTo>
                  <a:pt x="713" y="239"/>
                  <a:pt x="727" y="296"/>
                  <a:pt x="727" y="36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75659875f8_1_1900"/>
          <p:cNvSpPr/>
          <p:nvPr/>
        </p:nvSpPr>
        <p:spPr>
          <a:xfrm>
            <a:off x="1545897" y="-22560"/>
            <a:ext cx="1398845" cy="1308999"/>
          </a:xfrm>
          <a:custGeom>
            <a:rect b="b" l="l" r="r" t="t"/>
            <a:pathLst>
              <a:path extrusionOk="0" h="1483285" w="1585093">
                <a:moveTo>
                  <a:pt x="0" y="0"/>
                </a:moveTo>
                <a:lnTo>
                  <a:pt x="581482" y="0"/>
                </a:lnTo>
                <a:lnTo>
                  <a:pt x="624154" y="52475"/>
                </a:lnTo>
                <a:cubicBezTo>
                  <a:pt x="1009507" y="536791"/>
                  <a:pt x="1332562" y="1006307"/>
                  <a:pt x="1574464" y="1424093"/>
                </a:cubicBezTo>
                <a:cubicBezTo>
                  <a:pt x="1603300" y="1473256"/>
                  <a:pt x="1569091" y="1503199"/>
                  <a:pt x="1524212" y="1467865"/>
                </a:cubicBezTo>
                <a:cubicBezTo>
                  <a:pt x="1082470" y="1119052"/>
                  <a:pt x="586776" y="651291"/>
                  <a:pt x="90322" y="102049"/>
                </a:cubicBezTo>
                <a:lnTo>
                  <a:pt x="0" y="0"/>
                </a:lnTo>
                <a:close/>
              </a:path>
            </a:pathLst>
          </a:custGeom>
          <a:solidFill>
            <a:srgbClr val="BFC2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g275659875f8_1_1900"/>
          <p:cNvGrpSpPr/>
          <p:nvPr/>
        </p:nvGrpSpPr>
        <p:grpSpPr>
          <a:xfrm>
            <a:off x="167104" y="-314340"/>
            <a:ext cx="1902659" cy="2113699"/>
            <a:chOff x="189481" y="-330853"/>
            <a:chExt cx="2157454" cy="2396756"/>
          </a:xfrm>
        </p:grpSpPr>
        <p:sp>
          <p:nvSpPr>
            <p:cNvPr id="25" name="Google Shape;25;g275659875f8_1_1900"/>
            <p:cNvSpPr/>
            <p:nvPr/>
          </p:nvSpPr>
          <p:spPr>
            <a:xfrm rot="9571663">
              <a:off x="468479" y="29507"/>
              <a:ext cx="1015618" cy="1778796"/>
            </a:xfrm>
            <a:custGeom>
              <a:rect b="b" l="l" r="r" t="t"/>
              <a:pathLst>
                <a:path extrusionOk="0" h="1777547" w="1014905">
                  <a:moveTo>
                    <a:pt x="256990" y="1777547"/>
                  </a:moveTo>
                  <a:lnTo>
                    <a:pt x="0" y="1681307"/>
                  </a:lnTo>
                  <a:lnTo>
                    <a:pt x="0" y="33833"/>
                  </a:lnTo>
                  <a:cubicBezTo>
                    <a:pt x="0" y="27555"/>
                    <a:pt x="1389" y="22323"/>
                    <a:pt x="4513" y="17091"/>
                  </a:cubicBezTo>
                  <a:cubicBezTo>
                    <a:pt x="7636" y="11510"/>
                    <a:pt x="11802" y="7673"/>
                    <a:pt x="17007" y="4534"/>
                  </a:cubicBezTo>
                  <a:cubicBezTo>
                    <a:pt x="22562" y="1395"/>
                    <a:pt x="27421" y="0"/>
                    <a:pt x="33669" y="0"/>
                  </a:cubicBezTo>
                  <a:cubicBezTo>
                    <a:pt x="39917" y="0"/>
                    <a:pt x="45123" y="1395"/>
                    <a:pt x="50329" y="4534"/>
                  </a:cubicBezTo>
                  <a:cubicBezTo>
                    <a:pt x="55883" y="7673"/>
                    <a:pt x="59701" y="11510"/>
                    <a:pt x="62825" y="17091"/>
                  </a:cubicBezTo>
                  <a:cubicBezTo>
                    <a:pt x="65949" y="22323"/>
                    <a:pt x="67337" y="27555"/>
                    <a:pt x="67337" y="33833"/>
                  </a:cubicBezTo>
                  <a:lnTo>
                    <a:pt x="67337" y="1698356"/>
                  </a:lnTo>
                  <a:lnTo>
                    <a:pt x="89945" y="1633818"/>
                  </a:lnTo>
                  <a:cubicBezTo>
                    <a:pt x="110798" y="1584737"/>
                    <a:pt x="134880" y="1537051"/>
                    <a:pt x="163673" y="1487011"/>
                  </a:cubicBezTo>
                  <a:cubicBezTo>
                    <a:pt x="226146" y="1378911"/>
                    <a:pt x="291061" y="1294523"/>
                    <a:pt x="379709" y="1206300"/>
                  </a:cubicBezTo>
                  <a:cubicBezTo>
                    <a:pt x="467660" y="1118425"/>
                    <a:pt x="552469" y="1053565"/>
                    <a:pt x="660312" y="991146"/>
                  </a:cubicBezTo>
                  <a:cubicBezTo>
                    <a:pt x="760827" y="933609"/>
                    <a:pt x="851569" y="894902"/>
                    <a:pt x="962554" y="863170"/>
                  </a:cubicBezTo>
                  <a:cubicBezTo>
                    <a:pt x="966393" y="861775"/>
                    <a:pt x="969883" y="861426"/>
                    <a:pt x="973722" y="861426"/>
                  </a:cubicBezTo>
                  <a:cubicBezTo>
                    <a:pt x="981400" y="861426"/>
                    <a:pt x="987682" y="863170"/>
                    <a:pt x="994313" y="867005"/>
                  </a:cubicBezTo>
                  <a:cubicBezTo>
                    <a:pt x="1000945" y="870841"/>
                    <a:pt x="1005482" y="875374"/>
                    <a:pt x="1009321" y="881999"/>
                  </a:cubicBezTo>
                  <a:cubicBezTo>
                    <a:pt x="1013160" y="888625"/>
                    <a:pt x="1014905" y="894902"/>
                    <a:pt x="1014905" y="902574"/>
                  </a:cubicBezTo>
                  <a:cubicBezTo>
                    <a:pt x="1014904" y="906410"/>
                    <a:pt x="1014207" y="909897"/>
                    <a:pt x="1013160" y="913732"/>
                  </a:cubicBezTo>
                  <a:cubicBezTo>
                    <a:pt x="981051" y="1024622"/>
                    <a:pt x="942660" y="1114938"/>
                    <a:pt x="884724" y="1215018"/>
                  </a:cubicBezTo>
                  <a:cubicBezTo>
                    <a:pt x="759780" y="1431218"/>
                    <a:pt x="604471" y="1586393"/>
                    <a:pt x="388086" y="1710883"/>
                  </a:cubicBezTo>
                  <a:cubicBezTo>
                    <a:pt x="363044" y="1725354"/>
                    <a:pt x="338592" y="1738627"/>
                    <a:pt x="314264" y="1750896"/>
                  </a:cubicBezTo>
                  <a:lnTo>
                    <a:pt x="256990" y="17775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75659875f8_1_1900"/>
            <p:cNvSpPr/>
            <p:nvPr/>
          </p:nvSpPr>
          <p:spPr>
            <a:xfrm rot="9571663">
              <a:off x="1291828" y="-192023"/>
              <a:ext cx="941693" cy="818585"/>
            </a:xfrm>
            <a:custGeom>
              <a:rect b="b" l="l" r="r" t="t"/>
              <a:pathLst>
                <a:path extrusionOk="0" h="818010" w="941032">
                  <a:moveTo>
                    <a:pt x="941032" y="818010"/>
                  </a:moveTo>
                  <a:lnTo>
                    <a:pt x="290874" y="574533"/>
                  </a:lnTo>
                  <a:lnTo>
                    <a:pt x="230111" y="504774"/>
                  </a:lnTo>
                  <a:cubicBezTo>
                    <a:pt x="194572" y="457878"/>
                    <a:pt x="161416" y="407642"/>
                    <a:pt x="130180" y="353592"/>
                  </a:cubicBezTo>
                  <a:cubicBezTo>
                    <a:pt x="72245" y="253861"/>
                    <a:pt x="33854" y="163196"/>
                    <a:pt x="1745" y="52307"/>
                  </a:cubicBezTo>
                  <a:cubicBezTo>
                    <a:pt x="698" y="48471"/>
                    <a:pt x="0" y="44984"/>
                    <a:pt x="0" y="41148"/>
                  </a:cubicBezTo>
                  <a:cubicBezTo>
                    <a:pt x="0" y="33476"/>
                    <a:pt x="1745" y="27200"/>
                    <a:pt x="5584" y="20573"/>
                  </a:cubicBezTo>
                  <a:cubicBezTo>
                    <a:pt x="9423" y="13949"/>
                    <a:pt x="13961" y="9416"/>
                    <a:pt x="20592" y="5580"/>
                  </a:cubicBezTo>
                  <a:cubicBezTo>
                    <a:pt x="27223" y="1744"/>
                    <a:pt x="33505" y="0"/>
                    <a:pt x="41183" y="0"/>
                  </a:cubicBezTo>
                  <a:cubicBezTo>
                    <a:pt x="45022" y="0"/>
                    <a:pt x="48512" y="349"/>
                    <a:pt x="52352" y="1744"/>
                  </a:cubicBezTo>
                  <a:cubicBezTo>
                    <a:pt x="163685" y="33477"/>
                    <a:pt x="254427" y="71835"/>
                    <a:pt x="354592" y="129720"/>
                  </a:cubicBezTo>
                  <a:cubicBezTo>
                    <a:pt x="462786" y="191791"/>
                    <a:pt x="547246" y="256999"/>
                    <a:pt x="635196" y="344874"/>
                  </a:cubicBezTo>
                  <a:cubicBezTo>
                    <a:pt x="723844" y="433098"/>
                    <a:pt x="789109" y="517485"/>
                    <a:pt x="851232" y="625585"/>
                  </a:cubicBezTo>
                  <a:cubicBezTo>
                    <a:pt x="880200" y="675625"/>
                    <a:pt x="904281" y="723311"/>
                    <a:pt x="925091" y="772392"/>
                  </a:cubicBezTo>
                  <a:lnTo>
                    <a:pt x="941032" y="8180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275659875f8_1_1900"/>
            <p:cNvSpPr/>
            <p:nvPr/>
          </p:nvSpPr>
          <p:spPr>
            <a:xfrm rot="9568176">
              <a:off x="1309119" y="1137074"/>
              <a:ext cx="812201" cy="812201"/>
            </a:xfrm>
            <a:custGeom>
              <a:rect b="b" l="l" r="r" t="t"/>
              <a:pathLst>
                <a:path extrusionOk="0" h="2327" w="2327">
                  <a:moveTo>
                    <a:pt x="2326" y="1163"/>
                  </a:moveTo>
                  <a:cubicBezTo>
                    <a:pt x="2326" y="1377"/>
                    <a:pt x="2277" y="1558"/>
                    <a:pt x="2170" y="1744"/>
                  </a:cubicBezTo>
                  <a:cubicBezTo>
                    <a:pt x="2063" y="1929"/>
                    <a:pt x="1931" y="2063"/>
                    <a:pt x="1745" y="2170"/>
                  </a:cubicBezTo>
                  <a:cubicBezTo>
                    <a:pt x="1560" y="2277"/>
                    <a:pt x="1377" y="2326"/>
                    <a:pt x="1163" y="2326"/>
                  </a:cubicBezTo>
                  <a:cubicBezTo>
                    <a:pt x="949" y="2326"/>
                    <a:pt x="767" y="2277"/>
                    <a:pt x="581" y="2170"/>
                  </a:cubicBezTo>
                  <a:cubicBezTo>
                    <a:pt x="396" y="2063"/>
                    <a:pt x="263" y="1929"/>
                    <a:pt x="156" y="1744"/>
                  </a:cubicBezTo>
                  <a:cubicBezTo>
                    <a:pt x="49" y="1558"/>
                    <a:pt x="0" y="1377"/>
                    <a:pt x="0" y="1163"/>
                  </a:cubicBezTo>
                  <a:cubicBezTo>
                    <a:pt x="0" y="949"/>
                    <a:pt x="49" y="766"/>
                    <a:pt x="156" y="581"/>
                  </a:cubicBezTo>
                  <a:cubicBezTo>
                    <a:pt x="263" y="395"/>
                    <a:pt x="396" y="263"/>
                    <a:pt x="581" y="156"/>
                  </a:cubicBezTo>
                  <a:cubicBezTo>
                    <a:pt x="767" y="49"/>
                    <a:pt x="949" y="0"/>
                    <a:pt x="1163" y="0"/>
                  </a:cubicBezTo>
                  <a:cubicBezTo>
                    <a:pt x="1377" y="0"/>
                    <a:pt x="1560" y="49"/>
                    <a:pt x="1745" y="156"/>
                  </a:cubicBezTo>
                  <a:cubicBezTo>
                    <a:pt x="1931" y="263"/>
                    <a:pt x="2063" y="395"/>
                    <a:pt x="2170" y="581"/>
                  </a:cubicBezTo>
                  <a:cubicBezTo>
                    <a:pt x="2277" y="766"/>
                    <a:pt x="2326" y="949"/>
                    <a:pt x="2326" y="1163"/>
                  </a:cubicBezTo>
                </a:path>
              </a:pathLst>
            </a:custGeom>
            <a:solidFill>
              <a:srgbClr val="FF7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g275659875f8_1_1900"/>
          <p:cNvSpPr/>
          <p:nvPr/>
        </p:nvSpPr>
        <p:spPr>
          <a:xfrm>
            <a:off x="0" y="-22560"/>
            <a:ext cx="364619" cy="2685770"/>
          </a:xfrm>
          <a:custGeom>
            <a:rect b="b" l="l" r="r" t="t"/>
            <a:pathLst>
              <a:path extrusionOk="0" h="3043365" w="413166">
                <a:moveTo>
                  <a:pt x="0" y="0"/>
                </a:moveTo>
                <a:lnTo>
                  <a:pt x="413166" y="0"/>
                </a:lnTo>
                <a:lnTo>
                  <a:pt x="407899" y="182387"/>
                </a:lnTo>
                <a:cubicBezTo>
                  <a:pt x="400761" y="368277"/>
                  <a:pt x="389922" y="558474"/>
                  <a:pt x="375200" y="751918"/>
                </a:cubicBezTo>
                <a:cubicBezTo>
                  <a:pt x="309414" y="1614699"/>
                  <a:pt x="177437" y="2403181"/>
                  <a:pt x="8991" y="3024653"/>
                </a:cubicBezTo>
                <a:lnTo>
                  <a:pt x="0" y="3043365"/>
                </a:lnTo>
                <a:lnTo>
                  <a:pt x="0" y="0"/>
                </a:lnTo>
                <a:close/>
              </a:path>
            </a:pathLst>
          </a:custGeom>
          <a:solidFill>
            <a:srgbClr val="BFC2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g275659875f8_1_1900"/>
          <p:cNvGrpSpPr/>
          <p:nvPr/>
        </p:nvGrpSpPr>
        <p:grpSpPr>
          <a:xfrm>
            <a:off x="-109358" y="-22560"/>
            <a:ext cx="1345972" cy="1943283"/>
            <a:chOff x="-124003" y="0"/>
            <a:chExt cx="1526218" cy="2203518"/>
          </a:xfrm>
        </p:grpSpPr>
        <p:sp>
          <p:nvSpPr>
            <p:cNvPr id="30" name="Google Shape;30;g275659875f8_1_1900"/>
            <p:cNvSpPr/>
            <p:nvPr/>
          </p:nvSpPr>
          <p:spPr>
            <a:xfrm>
              <a:off x="423037" y="0"/>
              <a:ext cx="197669" cy="1378733"/>
            </a:xfrm>
            <a:custGeom>
              <a:rect b="b" l="l" r="r" t="t"/>
              <a:pathLst>
                <a:path extrusionOk="0" h="1378733" w="197669">
                  <a:moveTo>
                    <a:pt x="0" y="0"/>
                  </a:moveTo>
                  <a:lnTo>
                    <a:pt x="67987" y="0"/>
                  </a:lnTo>
                  <a:lnTo>
                    <a:pt x="197597" y="1342621"/>
                  </a:lnTo>
                  <a:cubicBezTo>
                    <a:pt x="197799" y="1345153"/>
                    <a:pt x="197553" y="1347480"/>
                    <a:pt x="197101" y="1350256"/>
                  </a:cubicBezTo>
                  <a:cubicBezTo>
                    <a:pt x="196116" y="1356584"/>
                    <a:pt x="193866" y="1361524"/>
                    <a:pt x="190063" y="1366301"/>
                  </a:cubicBezTo>
                  <a:cubicBezTo>
                    <a:pt x="185933" y="1371199"/>
                    <a:pt x="181518" y="1374342"/>
                    <a:pt x="175634" y="1376546"/>
                  </a:cubicBezTo>
                  <a:cubicBezTo>
                    <a:pt x="169749" y="1378750"/>
                    <a:pt x="164356" y="1379280"/>
                    <a:pt x="158351" y="1378176"/>
                  </a:cubicBezTo>
                  <a:cubicBezTo>
                    <a:pt x="152020" y="1377195"/>
                    <a:pt x="147078" y="1374949"/>
                    <a:pt x="142178" y="1370824"/>
                  </a:cubicBezTo>
                  <a:cubicBezTo>
                    <a:pt x="137401" y="1367026"/>
                    <a:pt x="134258" y="1362616"/>
                    <a:pt x="132057" y="1356736"/>
                  </a:cubicBezTo>
                  <a:cubicBezTo>
                    <a:pt x="131078" y="1354123"/>
                    <a:pt x="130549" y="1351714"/>
                    <a:pt x="130346" y="13491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" name="Google Shape;31;g275659875f8_1_1900"/>
            <p:cNvSpPr/>
            <p:nvPr/>
          </p:nvSpPr>
          <p:spPr>
            <a:xfrm>
              <a:off x="0" y="511098"/>
              <a:ext cx="1402215" cy="1692420"/>
            </a:xfrm>
            <a:custGeom>
              <a:rect b="b" l="l" r="r" t="t"/>
              <a:pathLst>
                <a:path extrusionOk="0" h="1692420" w="1402215">
                  <a:moveTo>
                    <a:pt x="582713" y="668"/>
                  </a:moveTo>
                  <a:cubicBezTo>
                    <a:pt x="619366" y="2151"/>
                    <a:pt x="656692" y="6100"/>
                    <a:pt x="695114" y="12479"/>
                  </a:cubicBezTo>
                  <a:cubicBezTo>
                    <a:pt x="848476" y="38117"/>
                    <a:pt x="973169" y="94608"/>
                    <a:pt x="1093233" y="193436"/>
                  </a:cubicBezTo>
                  <a:cubicBezTo>
                    <a:pt x="1213419" y="292591"/>
                    <a:pt x="1292777" y="404055"/>
                    <a:pt x="1347343" y="549763"/>
                  </a:cubicBezTo>
                  <a:cubicBezTo>
                    <a:pt x="1401908" y="695470"/>
                    <a:pt x="1415287" y="831643"/>
                    <a:pt x="1389674" y="985025"/>
                  </a:cubicBezTo>
                  <a:cubicBezTo>
                    <a:pt x="1364060" y="1138408"/>
                    <a:pt x="1307269" y="1263235"/>
                    <a:pt x="1208472" y="1383304"/>
                  </a:cubicBezTo>
                  <a:cubicBezTo>
                    <a:pt x="1109349" y="1503495"/>
                    <a:pt x="998035" y="1583177"/>
                    <a:pt x="852358" y="1637732"/>
                  </a:cubicBezTo>
                  <a:cubicBezTo>
                    <a:pt x="706680" y="1692286"/>
                    <a:pt x="570082" y="1705444"/>
                    <a:pt x="416719" y="1679806"/>
                  </a:cubicBezTo>
                  <a:cubicBezTo>
                    <a:pt x="263031" y="1654290"/>
                    <a:pt x="138869" y="1597228"/>
                    <a:pt x="18805" y="1498400"/>
                  </a:cubicBezTo>
                  <a:lnTo>
                    <a:pt x="0" y="1480979"/>
                  </a:lnTo>
                  <a:lnTo>
                    <a:pt x="0" y="210000"/>
                  </a:lnTo>
                  <a:lnTo>
                    <a:pt x="63900" y="157362"/>
                  </a:lnTo>
                  <a:cubicBezTo>
                    <a:pt x="122400" y="115665"/>
                    <a:pt x="186760" y="82157"/>
                    <a:pt x="259598" y="54880"/>
                  </a:cubicBezTo>
                  <a:cubicBezTo>
                    <a:pt x="368857" y="13964"/>
                    <a:pt x="472755" y="-3781"/>
                    <a:pt x="582713" y="6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75659875f8_1_1900"/>
            <p:cNvSpPr/>
            <p:nvPr/>
          </p:nvSpPr>
          <p:spPr>
            <a:xfrm rot="9568173">
              <a:off x="21513" y="781567"/>
              <a:ext cx="1015253" cy="1013717"/>
            </a:xfrm>
            <a:custGeom>
              <a:rect b="b" l="l" r="r" t="t"/>
              <a:pathLst>
                <a:path extrusionOk="0" h="2908" w="2909">
                  <a:moveTo>
                    <a:pt x="2908" y="1454"/>
                  </a:moveTo>
                  <a:cubicBezTo>
                    <a:pt x="2908" y="1722"/>
                    <a:pt x="2847" y="1949"/>
                    <a:pt x="2713" y="2181"/>
                  </a:cubicBezTo>
                  <a:cubicBezTo>
                    <a:pt x="2579" y="2413"/>
                    <a:pt x="2413" y="2579"/>
                    <a:pt x="2181" y="2712"/>
                  </a:cubicBezTo>
                  <a:cubicBezTo>
                    <a:pt x="1949" y="2846"/>
                    <a:pt x="1722" y="2907"/>
                    <a:pt x="1454" y="2907"/>
                  </a:cubicBezTo>
                  <a:cubicBezTo>
                    <a:pt x="1186" y="2907"/>
                    <a:pt x="959" y="2846"/>
                    <a:pt x="727" y="2712"/>
                  </a:cubicBezTo>
                  <a:cubicBezTo>
                    <a:pt x="495" y="2579"/>
                    <a:pt x="329" y="2413"/>
                    <a:pt x="195" y="2181"/>
                  </a:cubicBezTo>
                  <a:cubicBezTo>
                    <a:pt x="61" y="1949"/>
                    <a:pt x="0" y="1722"/>
                    <a:pt x="0" y="1454"/>
                  </a:cubicBezTo>
                  <a:cubicBezTo>
                    <a:pt x="0" y="1186"/>
                    <a:pt x="61" y="959"/>
                    <a:pt x="195" y="727"/>
                  </a:cubicBezTo>
                  <a:cubicBezTo>
                    <a:pt x="329" y="495"/>
                    <a:pt x="495" y="329"/>
                    <a:pt x="727" y="195"/>
                  </a:cubicBezTo>
                  <a:cubicBezTo>
                    <a:pt x="959" y="61"/>
                    <a:pt x="1186" y="0"/>
                    <a:pt x="1454" y="0"/>
                  </a:cubicBezTo>
                  <a:cubicBezTo>
                    <a:pt x="1722" y="0"/>
                    <a:pt x="1949" y="61"/>
                    <a:pt x="2181" y="195"/>
                  </a:cubicBezTo>
                  <a:cubicBezTo>
                    <a:pt x="2413" y="329"/>
                    <a:pt x="2579" y="495"/>
                    <a:pt x="2713" y="727"/>
                  </a:cubicBezTo>
                  <a:cubicBezTo>
                    <a:pt x="2847" y="959"/>
                    <a:pt x="2908" y="1186"/>
                    <a:pt x="2908" y="1454"/>
                  </a:cubicBezTo>
                </a:path>
              </a:pathLst>
            </a:custGeom>
            <a:solidFill>
              <a:srgbClr val="FF7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275659875f8_1_1900"/>
            <p:cNvSpPr/>
            <p:nvPr/>
          </p:nvSpPr>
          <p:spPr>
            <a:xfrm rot="9568192">
              <a:off x="99955" y="1540817"/>
              <a:ext cx="253814" cy="253812"/>
            </a:xfrm>
            <a:custGeom>
              <a:rect b="b" l="l" r="r" t="t"/>
              <a:pathLst>
                <a:path extrusionOk="0" h="728" w="728">
                  <a:moveTo>
                    <a:pt x="727" y="364"/>
                  </a:moveTo>
                  <a:cubicBezTo>
                    <a:pt x="727" y="431"/>
                    <a:pt x="712" y="487"/>
                    <a:pt x="678" y="545"/>
                  </a:cubicBezTo>
                  <a:cubicBezTo>
                    <a:pt x="645" y="602"/>
                    <a:pt x="603" y="644"/>
                    <a:pt x="545" y="678"/>
                  </a:cubicBezTo>
                  <a:cubicBezTo>
                    <a:pt x="487" y="711"/>
                    <a:pt x="430" y="727"/>
                    <a:pt x="363" y="727"/>
                  </a:cubicBezTo>
                  <a:cubicBezTo>
                    <a:pt x="297" y="727"/>
                    <a:pt x="240" y="711"/>
                    <a:pt x="182" y="678"/>
                  </a:cubicBezTo>
                  <a:cubicBezTo>
                    <a:pt x="124" y="644"/>
                    <a:pt x="83" y="602"/>
                    <a:pt x="49" y="545"/>
                  </a:cubicBezTo>
                  <a:cubicBezTo>
                    <a:pt x="16" y="487"/>
                    <a:pt x="0" y="431"/>
                    <a:pt x="0" y="364"/>
                  </a:cubicBezTo>
                  <a:cubicBezTo>
                    <a:pt x="0" y="297"/>
                    <a:pt x="16" y="240"/>
                    <a:pt x="49" y="182"/>
                  </a:cubicBezTo>
                  <a:cubicBezTo>
                    <a:pt x="83" y="124"/>
                    <a:pt x="124" y="82"/>
                    <a:pt x="182" y="49"/>
                  </a:cubicBezTo>
                  <a:cubicBezTo>
                    <a:pt x="240" y="16"/>
                    <a:pt x="297" y="0"/>
                    <a:pt x="363" y="0"/>
                  </a:cubicBezTo>
                  <a:cubicBezTo>
                    <a:pt x="430" y="0"/>
                    <a:pt x="487" y="16"/>
                    <a:pt x="545" y="49"/>
                  </a:cubicBezTo>
                  <a:cubicBezTo>
                    <a:pt x="603" y="82"/>
                    <a:pt x="645" y="124"/>
                    <a:pt x="678" y="182"/>
                  </a:cubicBezTo>
                  <a:cubicBezTo>
                    <a:pt x="712" y="240"/>
                    <a:pt x="727" y="297"/>
                    <a:pt x="727" y="3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g275659875f8_1_1900"/>
          <p:cNvGrpSpPr/>
          <p:nvPr/>
        </p:nvGrpSpPr>
        <p:grpSpPr>
          <a:xfrm>
            <a:off x="1480076" y="6158964"/>
            <a:ext cx="1082421" cy="699036"/>
            <a:chOff x="1480076" y="6158964"/>
            <a:chExt cx="1082421" cy="699036"/>
          </a:xfrm>
        </p:grpSpPr>
        <p:sp>
          <p:nvSpPr>
            <p:cNvPr id="35" name="Google Shape;35;g275659875f8_1_1900"/>
            <p:cNvSpPr/>
            <p:nvPr/>
          </p:nvSpPr>
          <p:spPr>
            <a:xfrm>
              <a:off x="1733631" y="6410112"/>
              <a:ext cx="511826" cy="447888"/>
            </a:xfrm>
            <a:custGeom>
              <a:rect b="b" l="l" r="r" t="t"/>
              <a:pathLst>
                <a:path extrusionOk="0" h="447888" w="511826">
                  <a:moveTo>
                    <a:pt x="45255" y="0"/>
                  </a:moveTo>
                  <a:cubicBezTo>
                    <a:pt x="56866" y="74"/>
                    <a:pt x="68477" y="4540"/>
                    <a:pt x="77111" y="13174"/>
                  </a:cubicBezTo>
                  <a:lnTo>
                    <a:pt x="511826" y="447888"/>
                  </a:lnTo>
                  <a:lnTo>
                    <a:pt x="384256" y="447888"/>
                  </a:lnTo>
                  <a:lnTo>
                    <a:pt x="13398" y="77482"/>
                  </a:lnTo>
                  <a:cubicBezTo>
                    <a:pt x="-4465" y="59618"/>
                    <a:pt x="-4465" y="30442"/>
                    <a:pt x="13398" y="13174"/>
                  </a:cubicBezTo>
                  <a:cubicBezTo>
                    <a:pt x="22032" y="4242"/>
                    <a:pt x="33643" y="-75"/>
                    <a:pt x="45255" y="0"/>
                  </a:cubicBez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275659875f8_1_1900"/>
            <p:cNvSpPr/>
            <p:nvPr/>
          </p:nvSpPr>
          <p:spPr>
            <a:xfrm>
              <a:off x="1480076" y="6158964"/>
              <a:ext cx="1082421" cy="699036"/>
            </a:xfrm>
            <a:custGeom>
              <a:rect b="b" l="l" r="r" t="t"/>
              <a:pathLst>
                <a:path extrusionOk="0" h="699036" w="1082421">
                  <a:moveTo>
                    <a:pt x="557264" y="284"/>
                  </a:moveTo>
                  <a:cubicBezTo>
                    <a:pt x="656532" y="3256"/>
                    <a:pt x="740345" y="28816"/>
                    <a:pt x="825347" y="81125"/>
                  </a:cubicBezTo>
                  <a:cubicBezTo>
                    <a:pt x="909755" y="133434"/>
                    <a:pt x="970386" y="197037"/>
                    <a:pt x="1017939" y="285011"/>
                  </a:cubicBezTo>
                  <a:cubicBezTo>
                    <a:pt x="1064898" y="372391"/>
                    <a:pt x="1085109" y="457392"/>
                    <a:pt x="1082137" y="557255"/>
                  </a:cubicBezTo>
                  <a:cubicBezTo>
                    <a:pt x="1080651" y="606889"/>
                    <a:pt x="1073667" y="652808"/>
                    <a:pt x="1060515" y="696943"/>
                  </a:cubicBezTo>
                  <a:lnTo>
                    <a:pt x="1059730" y="699036"/>
                  </a:lnTo>
                  <a:lnTo>
                    <a:pt x="765381" y="699036"/>
                  </a:lnTo>
                  <a:lnTo>
                    <a:pt x="330666" y="264322"/>
                  </a:lnTo>
                  <a:cubicBezTo>
                    <a:pt x="313398" y="247054"/>
                    <a:pt x="284221" y="246458"/>
                    <a:pt x="266953" y="264322"/>
                  </a:cubicBezTo>
                  <a:cubicBezTo>
                    <a:pt x="249090" y="281590"/>
                    <a:pt x="249090" y="310766"/>
                    <a:pt x="266953" y="328630"/>
                  </a:cubicBezTo>
                  <a:lnTo>
                    <a:pt x="637811" y="699036"/>
                  </a:lnTo>
                  <a:lnTo>
                    <a:pt x="23659" y="699036"/>
                  </a:lnTo>
                  <a:lnTo>
                    <a:pt x="13444" y="666108"/>
                  </a:lnTo>
                  <a:cubicBezTo>
                    <a:pt x="2967" y="621452"/>
                    <a:pt x="-1194" y="575385"/>
                    <a:pt x="292" y="525751"/>
                  </a:cubicBezTo>
                  <a:cubicBezTo>
                    <a:pt x="3264" y="425888"/>
                    <a:pt x="28230" y="341481"/>
                    <a:pt x="80539" y="257073"/>
                  </a:cubicBezTo>
                  <a:cubicBezTo>
                    <a:pt x="132848" y="172071"/>
                    <a:pt x="196451" y="112035"/>
                    <a:pt x="284425" y="65076"/>
                  </a:cubicBezTo>
                  <a:cubicBezTo>
                    <a:pt x="371805" y="17522"/>
                    <a:pt x="457401" y="-2688"/>
                    <a:pt x="557264" y="2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g275659875f8_1_1900"/>
          <p:cNvSpPr/>
          <p:nvPr/>
        </p:nvSpPr>
        <p:spPr>
          <a:xfrm>
            <a:off x="10310356" y="4654296"/>
            <a:ext cx="109031" cy="109033"/>
          </a:xfrm>
          <a:custGeom>
            <a:rect b="b" l="l" r="r" t="t"/>
            <a:pathLst>
              <a:path extrusionOk="0" h="608" w="609">
                <a:moveTo>
                  <a:pt x="608" y="303"/>
                </a:moveTo>
                <a:cubicBezTo>
                  <a:pt x="608" y="359"/>
                  <a:pt x="595" y="407"/>
                  <a:pt x="567" y="455"/>
                </a:cubicBezTo>
                <a:cubicBezTo>
                  <a:pt x="539" y="503"/>
                  <a:pt x="504" y="538"/>
                  <a:pt x="456" y="566"/>
                </a:cubicBezTo>
                <a:cubicBezTo>
                  <a:pt x="407" y="594"/>
                  <a:pt x="360" y="607"/>
                  <a:pt x="304" y="607"/>
                </a:cubicBezTo>
                <a:cubicBezTo>
                  <a:pt x="248" y="607"/>
                  <a:pt x="200" y="594"/>
                  <a:pt x="152" y="566"/>
                </a:cubicBezTo>
                <a:cubicBezTo>
                  <a:pt x="103" y="538"/>
                  <a:pt x="69" y="503"/>
                  <a:pt x="41" y="455"/>
                </a:cubicBezTo>
                <a:cubicBezTo>
                  <a:pt x="13" y="407"/>
                  <a:pt x="0" y="359"/>
                  <a:pt x="0" y="303"/>
                </a:cubicBezTo>
                <a:cubicBezTo>
                  <a:pt x="0" y="247"/>
                  <a:pt x="13" y="200"/>
                  <a:pt x="41" y="151"/>
                </a:cubicBezTo>
                <a:cubicBezTo>
                  <a:pt x="69" y="103"/>
                  <a:pt x="103" y="68"/>
                  <a:pt x="152" y="40"/>
                </a:cubicBezTo>
                <a:cubicBezTo>
                  <a:pt x="200" y="12"/>
                  <a:pt x="248" y="0"/>
                  <a:pt x="304" y="0"/>
                </a:cubicBezTo>
                <a:cubicBezTo>
                  <a:pt x="360" y="0"/>
                  <a:pt x="407" y="12"/>
                  <a:pt x="456" y="40"/>
                </a:cubicBezTo>
                <a:cubicBezTo>
                  <a:pt x="504" y="68"/>
                  <a:pt x="539" y="103"/>
                  <a:pt x="567" y="151"/>
                </a:cubicBezTo>
                <a:cubicBezTo>
                  <a:pt x="595" y="200"/>
                  <a:pt x="608" y="247"/>
                  <a:pt x="608" y="303"/>
                </a:cubicBezTo>
              </a:path>
            </a:pathLst>
          </a:custGeom>
          <a:solidFill>
            <a:srgbClr val="6A7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g275659875f8_1_1900"/>
          <p:cNvGrpSpPr/>
          <p:nvPr/>
        </p:nvGrpSpPr>
        <p:grpSpPr>
          <a:xfrm>
            <a:off x="10434871" y="5345689"/>
            <a:ext cx="903230" cy="904805"/>
            <a:chOff x="10257486" y="5193206"/>
            <a:chExt cx="994090" cy="995823"/>
          </a:xfrm>
        </p:grpSpPr>
        <p:sp>
          <p:nvSpPr>
            <p:cNvPr id="39" name="Google Shape;39;g275659875f8_1_1900"/>
            <p:cNvSpPr/>
            <p:nvPr/>
          </p:nvSpPr>
          <p:spPr>
            <a:xfrm>
              <a:off x="10570952" y="5508405"/>
              <a:ext cx="680624" cy="680624"/>
            </a:xfrm>
            <a:custGeom>
              <a:rect b="b" l="l" r="r" t="t"/>
              <a:pathLst>
                <a:path extrusionOk="0" h="1732" w="1732">
                  <a:moveTo>
                    <a:pt x="1538" y="608"/>
                  </a:moveTo>
                  <a:cubicBezTo>
                    <a:pt x="1581" y="651"/>
                    <a:pt x="1612" y="692"/>
                    <a:pt x="1643" y="744"/>
                  </a:cubicBezTo>
                  <a:cubicBezTo>
                    <a:pt x="1703" y="849"/>
                    <a:pt x="1731" y="952"/>
                    <a:pt x="1731" y="1073"/>
                  </a:cubicBezTo>
                  <a:cubicBezTo>
                    <a:pt x="1731" y="1194"/>
                    <a:pt x="1703" y="1297"/>
                    <a:pt x="1643" y="1402"/>
                  </a:cubicBezTo>
                  <a:cubicBezTo>
                    <a:pt x="1612" y="1454"/>
                    <a:pt x="1581" y="1495"/>
                    <a:pt x="1538" y="1538"/>
                  </a:cubicBezTo>
                  <a:cubicBezTo>
                    <a:pt x="1495" y="1581"/>
                    <a:pt x="1454" y="1612"/>
                    <a:pt x="1402" y="1642"/>
                  </a:cubicBezTo>
                  <a:cubicBezTo>
                    <a:pt x="1297" y="1703"/>
                    <a:pt x="1194" y="1731"/>
                    <a:pt x="1073" y="1731"/>
                  </a:cubicBezTo>
                  <a:cubicBezTo>
                    <a:pt x="952" y="1731"/>
                    <a:pt x="849" y="1703"/>
                    <a:pt x="744" y="1642"/>
                  </a:cubicBezTo>
                  <a:cubicBezTo>
                    <a:pt x="692" y="1612"/>
                    <a:pt x="651" y="1581"/>
                    <a:pt x="608" y="1538"/>
                  </a:cubicBezTo>
                  <a:lnTo>
                    <a:pt x="0" y="930"/>
                  </a:lnTo>
                  <a:lnTo>
                    <a:pt x="930" y="0"/>
                  </a:lnTo>
                  <a:lnTo>
                    <a:pt x="1538" y="60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275659875f8_1_1900"/>
            <p:cNvSpPr/>
            <p:nvPr/>
          </p:nvSpPr>
          <p:spPr>
            <a:xfrm>
              <a:off x="10257486" y="5193206"/>
              <a:ext cx="680621" cy="680624"/>
            </a:xfrm>
            <a:custGeom>
              <a:rect b="b" l="l" r="r" t="t"/>
              <a:pathLst>
                <a:path extrusionOk="0" h="1732" w="1731">
                  <a:moveTo>
                    <a:pt x="800" y="1731"/>
                  </a:moveTo>
                  <a:lnTo>
                    <a:pt x="192" y="1123"/>
                  </a:lnTo>
                  <a:cubicBezTo>
                    <a:pt x="149" y="1080"/>
                    <a:pt x="118" y="1039"/>
                    <a:pt x="88" y="987"/>
                  </a:cubicBezTo>
                  <a:cubicBezTo>
                    <a:pt x="27" y="882"/>
                    <a:pt x="0" y="779"/>
                    <a:pt x="0" y="658"/>
                  </a:cubicBezTo>
                  <a:cubicBezTo>
                    <a:pt x="0" y="537"/>
                    <a:pt x="27" y="434"/>
                    <a:pt x="88" y="329"/>
                  </a:cubicBezTo>
                  <a:cubicBezTo>
                    <a:pt x="118" y="277"/>
                    <a:pt x="149" y="236"/>
                    <a:pt x="192" y="193"/>
                  </a:cubicBezTo>
                  <a:cubicBezTo>
                    <a:pt x="235" y="150"/>
                    <a:pt x="276" y="119"/>
                    <a:pt x="328" y="88"/>
                  </a:cubicBezTo>
                  <a:cubicBezTo>
                    <a:pt x="433" y="28"/>
                    <a:pt x="536" y="0"/>
                    <a:pt x="657" y="0"/>
                  </a:cubicBezTo>
                  <a:cubicBezTo>
                    <a:pt x="778" y="0"/>
                    <a:pt x="881" y="28"/>
                    <a:pt x="986" y="88"/>
                  </a:cubicBezTo>
                  <a:cubicBezTo>
                    <a:pt x="1039" y="119"/>
                    <a:pt x="1080" y="150"/>
                    <a:pt x="1122" y="193"/>
                  </a:cubicBezTo>
                  <a:lnTo>
                    <a:pt x="1730" y="801"/>
                  </a:lnTo>
                  <a:lnTo>
                    <a:pt x="800" y="173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g275659875f8_1_1900"/>
          <p:cNvGrpSpPr/>
          <p:nvPr/>
        </p:nvGrpSpPr>
        <p:grpSpPr>
          <a:xfrm>
            <a:off x="11769472" y="2361151"/>
            <a:ext cx="423081" cy="649748"/>
            <a:chOff x="11726361" y="1908442"/>
            <a:chExt cx="465640" cy="715109"/>
          </a:xfrm>
        </p:grpSpPr>
        <p:sp>
          <p:nvSpPr>
            <p:cNvPr id="42" name="Google Shape;42;g275659875f8_1_1900"/>
            <p:cNvSpPr/>
            <p:nvPr/>
          </p:nvSpPr>
          <p:spPr>
            <a:xfrm>
              <a:off x="11893800" y="2074289"/>
              <a:ext cx="298201" cy="340171"/>
            </a:xfrm>
            <a:custGeom>
              <a:rect b="b" l="l" r="r" t="t"/>
              <a:pathLst>
                <a:path extrusionOk="0" h="340171" w="298201">
                  <a:moveTo>
                    <a:pt x="29884" y="1"/>
                  </a:moveTo>
                  <a:cubicBezTo>
                    <a:pt x="37552" y="51"/>
                    <a:pt x="45219" y="3000"/>
                    <a:pt x="50921" y="8701"/>
                  </a:cubicBezTo>
                  <a:lnTo>
                    <a:pt x="298201" y="255981"/>
                  </a:lnTo>
                  <a:lnTo>
                    <a:pt x="298201" y="340171"/>
                  </a:lnTo>
                  <a:lnTo>
                    <a:pt x="8847" y="51168"/>
                  </a:lnTo>
                  <a:cubicBezTo>
                    <a:pt x="-2949" y="39372"/>
                    <a:pt x="-2949" y="20104"/>
                    <a:pt x="8847" y="8701"/>
                  </a:cubicBezTo>
                  <a:cubicBezTo>
                    <a:pt x="14549" y="2803"/>
                    <a:pt x="22216" y="-48"/>
                    <a:pt x="29884" y="1"/>
                  </a:cubicBezTo>
                  <a:close/>
                </a:path>
              </a:pathLst>
            </a:custGeom>
            <a:solidFill>
              <a:srgbClr val="CDD2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275659875f8_1_1900"/>
            <p:cNvSpPr/>
            <p:nvPr/>
          </p:nvSpPr>
          <p:spPr>
            <a:xfrm>
              <a:off x="11726361" y="1908442"/>
              <a:ext cx="465639" cy="715109"/>
            </a:xfrm>
            <a:custGeom>
              <a:rect b="b" l="l" r="r" t="t"/>
              <a:pathLst>
                <a:path extrusionOk="0" h="715109" w="465639">
                  <a:moveTo>
                    <a:pt x="367993" y="188"/>
                  </a:moveTo>
                  <a:cubicBezTo>
                    <a:pt x="400769" y="1169"/>
                    <a:pt x="430995" y="5879"/>
                    <a:pt x="460042" y="14662"/>
                  </a:cubicBezTo>
                  <a:lnTo>
                    <a:pt x="465639" y="17225"/>
                  </a:lnTo>
                  <a:lnTo>
                    <a:pt x="465639" y="421827"/>
                  </a:lnTo>
                  <a:lnTo>
                    <a:pt x="218359" y="174547"/>
                  </a:lnTo>
                  <a:cubicBezTo>
                    <a:pt x="206956" y="163144"/>
                    <a:pt x="187688" y="162751"/>
                    <a:pt x="176285" y="174547"/>
                  </a:cubicBezTo>
                  <a:cubicBezTo>
                    <a:pt x="164489" y="185950"/>
                    <a:pt x="164489" y="205218"/>
                    <a:pt x="176285" y="217014"/>
                  </a:cubicBezTo>
                  <a:lnTo>
                    <a:pt x="465639" y="506017"/>
                  </a:lnTo>
                  <a:lnTo>
                    <a:pt x="465639" y="695815"/>
                  </a:lnTo>
                  <a:lnTo>
                    <a:pt x="439679" y="705811"/>
                  </a:lnTo>
                  <a:cubicBezTo>
                    <a:pt x="410092" y="712827"/>
                    <a:pt x="379573" y="715771"/>
                    <a:pt x="346796" y="714986"/>
                  </a:cubicBezTo>
                  <a:cubicBezTo>
                    <a:pt x="280851" y="713023"/>
                    <a:pt x="225504" y="696144"/>
                    <a:pt x="169765" y="661601"/>
                  </a:cubicBezTo>
                  <a:cubicBezTo>
                    <a:pt x="113633" y="627059"/>
                    <a:pt x="73595" y="584665"/>
                    <a:pt x="42585" y="526963"/>
                  </a:cubicBezTo>
                  <a:cubicBezTo>
                    <a:pt x="11183" y="468869"/>
                    <a:pt x="-1771" y="412737"/>
                    <a:pt x="192" y="347185"/>
                  </a:cubicBezTo>
                  <a:cubicBezTo>
                    <a:pt x="2154" y="281239"/>
                    <a:pt x="18641" y="225500"/>
                    <a:pt x="53183" y="169761"/>
                  </a:cubicBezTo>
                  <a:cubicBezTo>
                    <a:pt x="87726" y="113629"/>
                    <a:pt x="129727" y="73983"/>
                    <a:pt x="187821" y="42974"/>
                  </a:cubicBezTo>
                  <a:cubicBezTo>
                    <a:pt x="245523" y="11571"/>
                    <a:pt x="302048" y="-1775"/>
                    <a:pt x="367993" y="1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g275659875f8_1_1900"/>
          <p:cNvGrpSpPr/>
          <p:nvPr/>
        </p:nvGrpSpPr>
        <p:grpSpPr>
          <a:xfrm>
            <a:off x="9657526" y="6602989"/>
            <a:ext cx="1082261" cy="255348"/>
            <a:chOff x="9401946" y="6576966"/>
            <a:chExt cx="1191130" cy="281035"/>
          </a:xfrm>
        </p:grpSpPr>
        <p:sp>
          <p:nvSpPr>
            <p:cNvPr id="45" name="Google Shape;45;g275659875f8_1_1900"/>
            <p:cNvSpPr/>
            <p:nvPr/>
          </p:nvSpPr>
          <p:spPr>
            <a:xfrm>
              <a:off x="9401946" y="6576966"/>
              <a:ext cx="595369" cy="281035"/>
            </a:xfrm>
            <a:custGeom>
              <a:rect b="b" l="l" r="r" t="t"/>
              <a:pathLst>
                <a:path extrusionOk="0" h="281035" w="595369">
                  <a:moveTo>
                    <a:pt x="258242" y="0"/>
                  </a:moveTo>
                  <a:lnTo>
                    <a:pt x="595369" y="0"/>
                  </a:lnTo>
                  <a:lnTo>
                    <a:pt x="595369" y="281035"/>
                  </a:lnTo>
                  <a:lnTo>
                    <a:pt x="2893" y="281035"/>
                  </a:lnTo>
                  <a:lnTo>
                    <a:pt x="0" y="257656"/>
                  </a:lnTo>
                  <a:cubicBezTo>
                    <a:pt x="0" y="210203"/>
                    <a:pt x="10989" y="170202"/>
                    <a:pt x="34537" y="129024"/>
                  </a:cubicBezTo>
                  <a:cubicBezTo>
                    <a:pt x="58477" y="87846"/>
                    <a:pt x="87912" y="58433"/>
                    <a:pt x="129121" y="34511"/>
                  </a:cubicBezTo>
                  <a:cubicBezTo>
                    <a:pt x="170330" y="10589"/>
                    <a:pt x="210753" y="0"/>
                    <a:pt x="258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75659875f8_1_1900"/>
            <p:cNvSpPr/>
            <p:nvPr/>
          </p:nvSpPr>
          <p:spPr>
            <a:xfrm>
              <a:off x="9997707" y="6576966"/>
              <a:ext cx="595369" cy="281035"/>
            </a:xfrm>
            <a:custGeom>
              <a:rect b="b" l="l" r="r" t="t"/>
              <a:pathLst>
                <a:path extrusionOk="0" h="281035" w="595369">
                  <a:moveTo>
                    <a:pt x="0" y="0"/>
                  </a:moveTo>
                  <a:lnTo>
                    <a:pt x="337519" y="0"/>
                  </a:lnTo>
                  <a:cubicBezTo>
                    <a:pt x="385008" y="0"/>
                    <a:pt x="425431" y="10981"/>
                    <a:pt x="466640" y="34511"/>
                  </a:cubicBezTo>
                  <a:cubicBezTo>
                    <a:pt x="507456" y="58433"/>
                    <a:pt x="536891" y="88238"/>
                    <a:pt x="560832" y="129024"/>
                  </a:cubicBezTo>
                  <a:cubicBezTo>
                    <a:pt x="584380" y="170202"/>
                    <a:pt x="595369" y="210203"/>
                    <a:pt x="595369" y="257656"/>
                  </a:cubicBezTo>
                  <a:lnTo>
                    <a:pt x="595369" y="258048"/>
                  </a:lnTo>
                  <a:lnTo>
                    <a:pt x="592466" y="281035"/>
                  </a:lnTo>
                  <a:lnTo>
                    <a:pt x="0" y="281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g275659875f8_1_1900"/>
          <p:cNvGrpSpPr/>
          <p:nvPr/>
        </p:nvGrpSpPr>
        <p:grpSpPr>
          <a:xfrm>
            <a:off x="11039126" y="3463698"/>
            <a:ext cx="1153450" cy="3394623"/>
            <a:chOff x="10922521" y="3121897"/>
            <a:chExt cx="1269481" cy="3736103"/>
          </a:xfrm>
        </p:grpSpPr>
        <p:sp>
          <p:nvSpPr>
            <p:cNvPr id="48" name="Google Shape;48;g275659875f8_1_1900"/>
            <p:cNvSpPr/>
            <p:nvPr/>
          </p:nvSpPr>
          <p:spPr>
            <a:xfrm>
              <a:off x="10922523" y="3837156"/>
              <a:ext cx="1269479" cy="3020844"/>
            </a:xfrm>
            <a:custGeom>
              <a:rect b="b" l="l" r="r" t="t"/>
              <a:pathLst>
                <a:path extrusionOk="0" h="3020844" w="1269479">
                  <a:moveTo>
                    <a:pt x="334249" y="0"/>
                  </a:moveTo>
                  <a:lnTo>
                    <a:pt x="1269479" y="0"/>
                  </a:lnTo>
                  <a:lnTo>
                    <a:pt x="1269479" y="3020844"/>
                  </a:lnTo>
                  <a:lnTo>
                    <a:pt x="72016" y="3020844"/>
                  </a:lnTo>
                  <a:lnTo>
                    <a:pt x="37489" y="2957263"/>
                  </a:lnTo>
                  <a:cubicBezTo>
                    <a:pt x="13349" y="2900221"/>
                    <a:pt x="0" y="2837521"/>
                    <a:pt x="0" y="2771728"/>
                  </a:cubicBezTo>
                  <a:lnTo>
                    <a:pt x="0" y="745293"/>
                  </a:lnTo>
                  <a:cubicBezTo>
                    <a:pt x="0" y="547618"/>
                    <a:pt x="120143" y="378225"/>
                    <a:pt x="291357" y="305883"/>
                  </a:cubicBezTo>
                  <a:lnTo>
                    <a:pt x="334249" y="292583"/>
                  </a:lnTo>
                  <a:lnTo>
                    <a:pt x="334249" y="0"/>
                  </a:lnTo>
                  <a:close/>
                </a:path>
              </a:pathLst>
            </a:custGeom>
            <a:solidFill>
              <a:srgbClr val="D4D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275659875f8_1_1900"/>
            <p:cNvSpPr/>
            <p:nvPr/>
          </p:nvSpPr>
          <p:spPr>
            <a:xfrm>
              <a:off x="10922521" y="4559343"/>
              <a:ext cx="1269479" cy="2298657"/>
            </a:xfrm>
            <a:custGeom>
              <a:rect b="b" l="l" r="r" t="t"/>
              <a:pathLst>
                <a:path extrusionOk="0" h="2298657" w="1269479">
                  <a:moveTo>
                    <a:pt x="785" y="0"/>
                  </a:moveTo>
                  <a:lnTo>
                    <a:pt x="801" y="0"/>
                  </a:lnTo>
                  <a:lnTo>
                    <a:pt x="7552" y="8943"/>
                  </a:lnTo>
                  <a:cubicBezTo>
                    <a:pt x="22772" y="18703"/>
                    <a:pt x="61347" y="27802"/>
                    <a:pt x="126425" y="36901"/>
                  </a:cubicBezTo>
                  <a:cubicBezTo>
                    <a:pt x="213194" y="48642"/>
                    <a:pt x="321558" y="57251"/>
                    <a:pt x="471933" y="63905"/>
                  </a:cubicBezTo>
                  <a:cubicBezTo>
                    <a:pt x="622307" y="70949"/>
                    <a:pt x="769541" y="74080"/>
                    <a:pt x="943473" y="74080"/>
                  </a:cubicBezTo>
                  <a:cubicBezTo>
                    <a:pt x="1030243" y="74080"/>
                    <a:pt x="1110632" y="73297"/>
                    <a:pt x="1188126" y="71634"/>
                  </a:cubicBezTo>
                  <a:lnTo>
                    <a:pt x="1269479" y="68868"/>
                  </a:lnTo>
                  <a:lnTo>
                    <a:pt x="1269479" y="2298657"/>
                  </a:lnTo>
                  <a:lnTo>
                    <a:pt x="71039" y="2298657"/>
                  </a:lnTo>
                  <a:lnTo>
                    <a:pt x="63998" y="2287976"/>
                  </a:lnTo>
                  <a:cubicBezTo>
                    <a:pt x="20024" y="2212168"/>
                    <a:pt x="0" y="2137146"/>
                    <a:pt x="0" y="2049555"/>
                  </a:cubicBezTo>
                  <a:lnTo>
                    <a:pt x="0" y="23175"/>
                  </a:lnTo>
                  <a:cubicBezTo>
                    <a:pt x="0" y="15319"/>
                    <a:pt x="393" y="7856"/>
                    <a:pt x="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275659875f8_1_1900"/>
            <p:cNvSpPr/>
            <p:nvPr/>
          </p:nvSpPr>
          <p:spPr>
            <a:xfrm>
              <a:off x="10922521" y="4483142"/>
              <a:ext cx="1269479" cy="150282"/>
            </a:xfrm>
            <a:custGeom>
              <a:rect b="b" l="l" r="r" t="t"/>
              <a:pathLst>
                <a:path extrusionOk="0" h="150282" w="1269479">
                  <a:moveTo>
                    <a:pt x="943473" y="0"/>
                  </a:moveTo>
                  <a:cubicBezTo>
                    <a:pt x="1030439" y="0"/>
                    <a:pt x="1110829" y="685"/>
                    <a:pt x="1188273" y="2251"/>
                  </a:cubicBezTo>
                  <a:lnTo>
                    <a:pt x="1269479" y="4944"/>
                  </a:lnTo>
                  <a:lnTo>
                    <a:pt x="1269479" y="76202"/>
                  </a:lnTo>
                  <a:lnTo>
                    <a:pt x="1269479" y="145070"/>
                  </a:lnTo>
                  <a:lnTo>
                    <a:pt x="1188126" y="147836"/>
                  </a:lnTo>
                  <a:cubicBezTo>
                    <a:pt x="1110632" y="149499"/>
                    <a:pt x="1030243" y="150282"/>
                    <a:pt x="943473" y="150282"/>
                  </a:cubicBezTo>
                  <a:cubicBezTo>
                    <a:pt x="769541" y="150282"/>
                    <a:pt x="622307" y="147151"/>
                    <a:pt x="471933" y="140107"/>
                  </a:cubicBezTo>
                  <a:cubicBezTo>
                    <a:pt x="321558" y="133453"/>
                    <a:pt x="213194" y="124844"/>
                    <a:pt x="126425" y="113103"/>
                  </a:cubicBezTo>
                  <a:cubicBezTo>
                    <a:pt x="61347" y="104004"/>
                    <a:pt x="22772" y="94905"/>
                    <a:pt x="7552" y="85145"/>
                  </a:cubicBezTo>
                  <a:lnTo>
                    <a:pt x="801" y="76202"/>
                  </a:lnTo>
                  <a:lnTo>
                    <a:pt x="0" y="75141"/>
                  </a:lnTo>
                  <a:cubicBezTo>
                    <a:pt x="0" y="61052"/>
                    <a:pt x="39655" y="49703"/>
                    <a:pt x="126425" y="37571"/>
                  </a:cubicBezTo>
                  <a:cubicBezTo>
                    <a:pt x="213194" y="25439"/>
                    <a:pt x="321558" y="16437"/>
                    <a:pt x="471933" y="9784"/>
                  </a:cubicBezTo>
                  <a:cubicBezTo>
                    <a:pt x="622307" y="2740"/>
                    <a:pt x="769934" y="0"/>
                    <a:pt x="943473" y="0"/>
                  </a:cubicBezTo>
                  <a:close/>
                </a:path>
              </a:pathLst>
            </a:custGeom>
            <a:solidFill>
              <a:srgbClr val="9CA5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g275659875f8_1_1900"/>
            <p:cNvSpPr/>
            <p:nvPr/>
          </p:nvSpPr>
          <p:spPr>
            <a:xfrm>
              <a:off x="10998723" y="3121897"/>
              <a:ext cx="1193277" cy="714868"/>
            </a:xfrm>
            <a:custGeom>
              <a:rect b="b" l="l" r="r" t="t"/>
              <a:pathLst>
                <a:path extrusionOk="0" h="714868" w="1193277">
                  <a:moveTo>
                    <a:pt x="148795" y="0"/>
                  </a:moveTo>
                  <a:lnTo>
                    <a:pt x="1193277" y="0"/>
                  </a:lnTo>
                  <a:lnTo>
                    <a:pt x="1193277" y="714868"/>
                  </a:lnTo>
                  <a:lnTo>
                    <a:pt x="844087" y="714868"/>
                  </a:lnTo>
                  <a:lnTo>
                    <a:pt x="148795" y="714868"/>
                  </a:lnTo>
                  <a:cubicBezTo>
                    <a:pt x="66742" y="714868"/>
                    <a:pt x="0" y="648131"/>
                    <a:pt x="0" y="565692"/>
                  </a:cubicBezTo>
                  <a:lnTo>
                    <a:pt x="0" y="148784"/>
                  </a:lnTo>
                  <a:cubicBezTo>
                    <a:pt x="0" y="66737"/>
                    <a:pt x="66742" y="0"/>
                    <a:pt x="148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275659875f8_1_1900"/>
            <p:cNvSpPr/>
            <p:nvPr/>
          </p:nvSpPr>
          <p:spPr>
            <a:xfrm>
              <a:off x="11355487" y="3837158"/>
              <a:ext cx="836513" cy="198771"/>
            </a:xfrm>
            <a:custGeom>
              <a:rect b="b" l="l" r="r" t="t"/>
              <a:pathLst>
                <a:path extrusionOk="0" h="198771" w="836513">
                  <a:moveTo>
                    <a:pt x="0" y="0"/>
                  </a:moveTo>
                  <a:lnTo>
                    <a:pt x="836513" y="0"/>
                  </a:lnTo>
                  <a:lnTo>
                    <a:pt x="836513" y="198771"/>
                  </a:lnTo>
                  <a:lnTo>
                    <a:pt x="39685" y="198771"/>
                  </a:lnTo>
                  <a:cubicBezTo>
                    <a:pt x="32220" y="198771"/>
                    <a:pt x="25933" y="196807"/>
                    <a:pt x="19646" y="193272"/>
                  </a:cubicBezTo>
                  <a:cubicBezTo>
                    <a:pt x="13359" y="189736"/>
                    <a:pt x="8644" y="185022"/>
                    <a:pt x="5108" y="178737"/>
                  </a:cubicBezTo>
                  <a:cubicBezTo>
                    <a:pt x="1179" y="172452"/>
                    <a:pt x="0" y="166167"/>
                    <a:pt x="0" y="1590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275659875f8_1_1900"/>
            <p:cNvSpPr/>
            <p:nvPr/>
          </p:nvSpPr>
          <p:spPr>
            <a:xfrm>
              <a:off x="10922521" y="4126378"/>
              <a:ext cx="1269479" cy="2731622"/>
            </a:xfrm>
            <a:custGeom>
              <a:rect b="b" l="l" r="r" t="t"/>
              <a:pathLst>
                <a:path extrusionOk="0" h="2731622" w="1269479">
                  <a:moveTo>
                    <a:pt x="334122" y="0"/>
                  </a:moveTo>
                  <a:lnTo>
                    <a:pt x="1269479" y="935009"/>
                  </a:lnTo>
                  <a:lnTo>
                    <a:pt x="1269479" y="2731622"/>
                  </a:lnTo>
                  <a:lnTo>
                    <a:pt x="72101" y="2731622"/>
                  </a:lnTo>
                  <a:lnTo>
                    <a:pt x="63998" y="2719276"/>
                  </a:lnTo>
                  <a:cubicBezTo>
                    <a:pt x="20024" y="2643489"/>
                    <a:pt x="0" y="2568488"/>
                    <a:pt x="0" y="2480922"/>
                  </a:cubicBezTo>
                  <a:lnTo>
                    <a:pt x="0" y="455111"/>
                  </a:lnTo>
                  <a:cubicBezTo>
                    <a:pt x="0" y="367152"/>
                    <a:pt x="20024" y="292543"/>
                    <a:pt x="63998" y="216757"/>
                  </a:cubicBezTo>
                  <a:cubicBezTo>
                    <a:pt x="107579" y="140578"/>
                    <a:pt x="162153" y="85996"/>
                    <a:pt x="238322" y="42016"/>
                  </a:cubicBezTo>
                  <a:cubicBezTo>
                    <a:pt x="270125" y="23561"/>
                    <a:pt x="298786" y="10995"/>
                    <a:pt x="33412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090811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g275659875f8_1_1900"/>
          <p:cNvSpPr/>
          <p:nvPr/>
        </p:nvSpPr>
        <p:spPr>
          <a:xfrm rot="9577414">
            <a:off x="9160195" y="-70242"/>
            <a:ext cx="378314" cy="299764"/>
          </a:xfrm>
          <a:custGeom>
            <a:rect b="b" l="l" r="r" t="t"/>
            <a:pathLst>
              <a:path extrusionOk="0" h="802875" w="1013259">
                <a:moveTo>
                  <a:pt x="916955" y="802875"/>
                </a:moveTo>
                <a:lnTo>
                  <a:pt x="0" y="459486"/>
                </a:lnTo>
                <a:lnTo>
                  <a:pt x="1151" y="442972"/>
                </a:lnTo>
                <a:cubicBezTo>
                  <a:pt x="4162" y="421228"/>
                  <a:pt x="8676" y="399239"/>
                  <a:pt x="14696" y="376750"/>
                </a:cubicBezTo>
                <a:cubicBezTo>
                  <a:pt x="38775" y="286441"/>
                  <a:pt x="79953" y="215311"/>
                  <a:pt x="145907" y="149410"/>
                </a:cubicBezTo>
                <a:cubicBezTo>
                  <a:pt x="212211" y="83510"/>
                  <a:pt x="283400" y="42366"/>
                  <a:pt x="373433" y="18307"/>
                </a:cubicBezTo>
                <a:cubicBezTo>
                  <a:pt x="463814" y="-6101"/>
                  <a:pt x="545821" y="-6101"/>
                  <a:pt x="636203" y="18306"/>
                </a:cubicBezTo>
                <a:cubicBezTo>
                  <a:pt x="726236" y="42365"/>
                  <a:pt x="797425" y="83510"/>
                  <a:pt x="863378" y="149410"/>
                </a:cubicBezTo>
                <a:cubicBezTo>
                  <a:pt x="929682" y="215311"/>
                  <a:pt x="970859" y="286441"/>
                  <a:pt x="994938" y="376750"/>
                </a:cubicBezTo>
                <a:cubicBezTo>
                  <a:pt x="1019366" y="466709"/>
                  <a:pt x="1019366" y="548649"/>
                  <a:pt x="994939" y="638957"/>
                </a:cubicBezTo>
                <a:cubicBezTo>
                  <a:pt x="982899" y="683937"/>
                  <a:pt x="966585" y="724209"/>
                  <a:pt x="944993" y="761475"/>
                </a:cubicBezTo>
                <a:lnTo>
                  <a:pt x="916955" y="8028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75659875f8_1_1900"/>
          <p:cNvSpPr txBox="1"/>
          <p:nvPr>
            <p:ph idx="1" type="body"/>
          </p:nvPr>
        </p:nvSpPr>
        <p:spPr>
          <a:xfrm>
            <a:off x="2915887" y="2534737"/>
            <a:ext cx="2319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 b="0" i="0" sz="40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g275659875f8_1_1900"/>
          <p:cNvSpPr txBox="1"/>
          <p:nvPr>
            <p:ph idx="2" type="body"/>
          </p:nvPr>
        </p:nvSpPr>
        <p:spPr>
          <a:xfrm>
            <a:off x="5390148" y="2633989"/>
            <a:ext cx="444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b="0" i="0" sz="24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275659875f8_1_1900"/>
          <p:cNvSpPr txBox="1"/>
          <p:nvPr>
            <p:ph idx="3" type="body"/>
          </p:nvPr>
        </p:nvSpPr>
        <p:spPr>
          <a:xfrm>
            <a:off x="6365224" y="2519332"/>
            <a:ext cx="2807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g275659875f8_1_1900"/>
          <p:cNvSpPr txBox="1"/>
          <p:nvPr>
            <p:ph idx="4" type="body"/>
          </p:nvPr>
        </p:nvSpPr>
        <p:spPr>
          <a:xfrm>
            <a:off x="6365224" y="3201610"/>
            <a:ext cx="2807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g275659875f8_1_1900"/>
          <p:cNvSpPr txBox="1"/>
          <p:nvPr>
            <p:ph idx="5" type="body"/>
          </p:nvPr>
        </p:nvSpPr>
        <p:spPr>
          <a:xfrm>
            <a:off x="6365224" y="3883888"/>
            <a:ext cx="2807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g275659875f8_1_1900"/>
          <p:cNvSpPr txBox="1"/>
          <p:nvPr>
            <p:ph idx="6" type="body"/>
          </p:nvPr>
        </p:nvSpPr>
        <p:spPr>
          <a:xfrm>
            <a:off x="5390148" y="3316267"/>
            <a:ext cx="444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b="0" i="0" sz="24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g275659875f8_1_1900"/>
          <p:cNvSpPr txBox="1"/>
          <p:nvPr>
            <p:ph idx="7" type="body"/>
          </p:nvPr>
        </p:nvSpPr>
        <p:spPr>
          <a:xfrm>
            <a:off x="5390148" y="3998545"/>
            <a:ext cx="444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b="0" i="0" sz="24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2" name="Google Shape;62;g275659875f8_1_1900"/>
          <p:cNvCxnSpPr/>
          <p:nvPr/>
        </p:nvCxnSpPr>
        <p:spPr>
          <a:xfrm>
            <a:off x="6096000" y="2562257"/>
            <a:ext cx="0" cy="392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g275659875f8_1_1900"/>
          <p:cNvCxnSpPr/>
          <p:nvPr/>
        </p:nvCxnSpPr>
        <p:spPr>
          <a:xfrm>
            <a:off x="6096000" y="3250740"/>
            <a:ext cx="0" cy="392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" name="Google Shape;64;g275659875f8_1_1900"/>
          <p:cNvCxnSpPr/>
          <p:nvPr/>
        </p:nvCxnSpPr>
        <p:spPr>
          <a:xfrm>
            <a:off x="6096000" y="3939223"/>
            <a:ext cx="0" cy="392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722">
          <p15:clr>
            <a:srgbClr val="FBAE40"/>
          </p15:clr>
        </p15:guide>
        <p15:guide id="2" pos="3456">
          <p15:clr>
            <a:srgbClr val="FBAE40"/>
          </p15:clr>
        </p15:guide>
        <p15:guide id="3" pos="329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hone 2">
  <p:cSld name="Text and phone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5659875f8_1_1865"/>
          <p:cNvSpPr txBox="1"/>
          <p:nvPr>
            <p:ph idx="1" type="body"/>
          </p:nvPr>
        </p:nvSpPr>
        <p:spPr>
          <a:xfrm>
            <a:off x="1242759" y="2541704"/>
            <a:ext cx="20292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g275659875f8_1_1865"/>
          <p:cNvSpPr txBox="1"/>
          <p:nvPr>
            <p:ph idx="2" type="body"/>
          </p:nvPr>
        </p:nvSpPr>
        <p:spPr>
          <a:xfrm>
            <a:off x="1242759" y="2205155"/>
            <a:ext cx="2029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g275659875f8_1_1865"/>
          <p:cNvSpPr txBox="1"/>
          <p:nvPr>
            <p:ph idx="3" type="body"/>
          </p:nvPr>
        </p:nvSpPr>
        <p:spPr>
          <a:xfrm>
            <a:off x="3793142" y="2541704"/>
            <a:ext cx="20505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g275659875f8_1_1865"/>
          <p:cNvSpPr txBox="1"/>
          <p:nvPr>
            <p:ph idx="4" type="body"/>
          </p:nvPr>
        </p:nvSpPr>
        <p:spPr>
          <a:xfrm>
            <a:off x="3793142" y="2205155"/>
            <a:ext cx="2050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g275659875f8_1_1865"/>
          <p:cNvSpPr txBox="1"/>
          <p:nvPr>
            <p:ph idx="5" type="body"/>
          </p:nvPr>
        </p:nvSpPr>
        <p:spPr>
          <a:xfrm>
            <a:off x="1242759" y="4257273"/>
            <a:ext cx="20292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g275659875f8_1_1865"/>
          <p:cNvSpPr txBox="1"/>
          <p:nvPr>
            <p:ph idx="6" type="body"/>
          </p:nvPr>
        </p:nvSpPr>
        <p:spPr>
          <a:xfrm>
            <a:off x="1242759" y="3920724"/>
            <a:ext cx="2029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g275659875f8_1_1865"/>
          <p:cNvSpPr txBox="1"/>
          <p:nvPr>
            <p:ph idx="7" type="body"/>
          </p:nvPr>
        </p:nvSpPr>
        <p:spPr>
          <a:xfrm>
            <a:off x="3793142" y="4257273"/>
            <a:ext cx="20505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g275659875f8_1_1865"/>
          <p:cNvSpPr txBox="1"/>
          <p:nvPr>
            <p:ph idx="8" type="body"/>
          </p:nvPr>
        </p:nvSpPr>
        <p:spPr>
          <a:xfrm>
            <a:off x="3793142" y="3920724"/>
            <a:ext cx="2050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g275659875f8_1_1865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3" name="Google Shape;193;g275659875f8_1_1865"/>
          <p:cNvCxnSpPr/>
          <p:nvPr/>
        </p:nvCxnSpPr>
        <p:spPr>
          <a:xfrm>
            <a:off x="3527651" y="2194863"/>
            <a:ext cx="0" cy="3203700"/>
          </a:xfrm>
          <a:prstGeom prst="straightConnector1">
            <a:avLst/>
          </a:prstGeom>
          <a:noFill/>
          <a:ln cap="flat" cmpd="sng" w="12700">
            <a:solidFill>
              <a:srgbClr val="E0E1E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g275659875f8_1_1865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5" name="Google Shape;195;g275659875f8_1_1865"/>
          <p:cNvGrpSpPr/>
          <p:nvPr/>
        </p:nvGrpSpPr>
        <p:grpSpPr>
          <a:xfrm>
            <a:off x="6704479" y="1857739"/>
            <a:ext cx="3883111" cy="3883110"/>
            <a:chOff x="6880981" y="2198079"/>
            <a:chExt cx="3530101" cy="3530100"/>
          </a:xfrm>
        </p:grpSpPr>
        <p:grpSp>
          <p:nvGrpSpPr>
            <p:cNvPr id="196" name="Google Shape;196;g275659875f8_1_1865"/>
            <p:cNvGrpSpPr/>
            <p:nvPr/>
          </p:nvGrpSpPr>
          <p:grpSpPr>
            <a:xfrm>
              <a:off x="6880981" y="2198079"/>
              <a:ext cx="3530101" cy="3530100"/>
              <a:chOff x="6880981" y="2198079"/>
              <a:chExt cx="3530101" cy="3530100"/>
            </a:xfrm>
          </p:grpSpPr>
          <p:sp>
            <p:nvSpPr>
              <p:cNvPr id="197" name="Google Shape;197;g275659875f8_1_1865"/>
              <p:cNvSpPr/>
              <p:nvPr/>
            </p:nvSpPr>
            <p:spPr>
              <a:xfrm>
                <a:off x="6880982" y="2198079"/>
                <a:ext cx="3530100" cy="353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198" name="Google Shape;198;g275659875f8_1_1865"/>
              <p:cNvPicPr preferRelativeResize="0"/>
              <p:nvPr/>
            </p:nvPicPr>
            <p:blipFill rotWithShape="1">
              <a:blip r:embed="rId2">
                <a:alphaModFix amt="5000"/>
              </a:blip>
              <a:srcRect b="0" l="0" r="0" t="0"/>
              <a:stretch/>
            </p:blipFill>
            <p:spPr>
              <a:xfrm>
                <a:off x="6880981" y="2198079"/>
                <a:ext cx="3530016" cy="3530014"/>
              </a:xfrm>
              <a:custGeom>
                <a:rect b="b" l="l" r="r" t="t"/>
                <a:pathLst>
                  <a:path extrusionOk="0" h="3530014" w="3530016">
                    <a:moveTo>
                      <a:pt x="1765008" y="0"/>
                    </a:moveTo>
                    <a:cubicBezTo>
                      <a:pt x="2739795" y="0"/>
                      <a:pt x="3530016" y="790221"/>
                      <a:pt x="3530016" y="1765007"/>
                    </a:cubicBezTo>
                    <a:cubicBezTo>
                      <a:pt x="3530016" y="2739793"/>
                      <a:pt x="2739795" y="3530014"/>
                      <a:pt x="1765008" y="3530014"/>
                    </a:cubicBezTo>
                    <a:cubicBezTo>
                      <a:pt x="790221" y="3530014"/>
                      <a:pt x="0" y="2739793"/>
                      <a:pt x="0" y="1765007"/>
                    </a:cubicBezTo>
                    <a:cubicBezTo>
                      <a:pt x="0" y="790221"/>
                      <a:pt x="790221" y="0"/>
                      <a:pt x="176500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id="199" name="Google Shape;199;g275659875f8_1_1865"/>
            <p:cNvSpPr/>
            <p:nvPr/>
          </p:nvSpPr>
          <p:spPr>
            <a:xfrm>
              <a:off x="7751282" y="2296540"/>
              <a:ext cx="185700" cy="185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0" name="Google Shape;200;g275659875f8_1_1865"/>
            <p:cNvSpPr/>
            <p:nvPr/>
          </p:nvSpPr>
          <p:spPr>
            <a:xfrm>
              <a:off x="10113205" y="4690139"/>
              <a:ext cx="185700" cy="185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1" name="Google Shape;201;g275659875f8_1_1865"/>
          <p:cNvSpPr/>
          <p:nvPr/>
        </p:nvSpPr>
        <p:spPr>
          <a:xfrm>
            <a:off x="7358277" y="3776135"/>
            <a:ext cx="1139400" cy="113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g275659875f8_1_1865"/>
          <p:cNvSpPr/>
          <p:nvPr/>
        </p:nvSpPr>
        <p:spPr>
          <a:xfrm>
            <a:off x="10075776" y="3155655"/>
            <a:ext cx="473700" cy="47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3" name="Google Shape;203;g275659875f8_1_1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77301">
            <a:off x="6175013" y="2497093"/>
            <a:ext cx="4894596" cy="316060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75659875f8_1_1865"/>
          <p:cNvSpPr/>
          <p:nvPr>
            <p:ph idx="9" type="pic"/>
          </p:nvPr>
        </p:nvSpPr>
        <p:spPr>
          <a:xfrm rot="1477392">
            <a:off x="7773255" y="2069435"/>
            <a:ext cx="1825277" cy="37736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grpSp>
        <p:nvGrpSpPr>
          <p:cNvPr id="205" name="Google Shape;205;g275659875f8_1_1865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206" name="Google Shape;206;g275659875f8_1_1865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g275659875f8_1_1865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8" name="Google Shape;208;g275659875f8_1_1865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g275659875f8_1_1865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g275659875f8_1_1865"/>
          <p:cNvSpPr txBox="1"/>
          <p:nvPr>
            <p:ph idx="13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pos="2061">
          <p15:clr>
            <a:srgbClr val="FBAE40"/>
          </p15:clr>
        </p15:guide>
        <p15:guide id="3" pos="2387">
          <p15:clr>
            <a:srgbClr val="FBAE40"/>
          </p15:clr>
        </p15:guide>
        <p15:guide id="4" orient="horz" pos="1496">
          <p15:clr>
            <a:srgbClr val="FBAE40"/>
          </p15:clr>
        </p15:guide>
        <p15:guide id="5" orient="horz" pos="3514">
          <p15:clr>
            <a:srgbClr val="FBAE40"/>
          </p15:clr>
        </p15:guide>
        <p15:guide id="6" pos="222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position personnalisée">
  <p:cSld name="4_Disposition personnalisée">
    <p:bg>
      <p:bgPr>
        <a:solidFill>
          <a:srgbClr val="020E25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personne, debout, femme, avant&#10;&#10;Description générée automatiquement" id="212" name="Google Shape;212;g275659875f8_1_1893"/>
          <p:cNvPicPr preferRelativeResize="0"/>
          <p:nvPr/>
        </p:nvPicPr>
        <p:blipFill rotWithShape="1">
          <a:blip r:embed="rId2">
            <a:alphaModFix/>
          </a:blip>
          <a:srcRect b="0" l="26172" r="21493" t="17634"/>
          <a:stretch/>
        </p:blipFill>
        <p:spPr>
          <a:xfrm>
            <a:off x="0" y="0"/>
            <a:ext cx="653836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75659875f8_1_1893"/>
          <p:cNvSpPr/>
          <p:nvPr/>
        </p:nvSpPr>
        <p:spPr>
          <a:xfrm>
            <a:off x="5017062" y="0"/>
            <a:ext cx="7174800" cy="6858000"/>
          </a:xfrm>
          <a:prstGeom prst="rect">
            <a:avLst/>
          </a:prstGeom>
          <a:solidFill>
            <a:srgbClr val="020E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75659875f8_1_1893"/>
          <p:cNvSpPr txBox="1"/>
          <p:nvPr>
            <p:ph type="title"/>
          </p:nvPr>
        </p:nvSpPr>
        <p:spPr>
          <a:xfrm>
            <a:off x="6888275" y="2575035"/>
            <a:ext cx="43488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Georgia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275659875f8_1_1893"/>
          <p:cNvSpPr txBox="1"/>
          <p:nvPr>
            <p:ph idx="1" type="body"/>
          </p:nvPr>
        </p:nvSpPr>
        <p:spPr>
          <a:xfrm>
            <a:off x="6888823" y="3843349"/>
            <a:ext cx="43512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g275659875f8_1_1893"/>
          <p:cNvSpPr txBox="1"/>
          <p:nvPr>
            <p:ph idx="2" type="body"/>
          </p:nvPr>
        </p:nvSpPr>
        <p:spPr>
          <a:xfrm>
            <a:off x="4596276" y="2595398"/>
            <a:ext cx="1239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b="0" i="0" sz="80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7" name="Google Shape;217;g275659875f8_1_1893"/>
          <p:cNvCxnSpPr/>
          <p:nvPr/>
        </p:nvCxnSpPr>
        <p:spPr>
          <a:xfrm>
            <a:off x="6348413" y="2768467"/>
            <a:ext cx="0" cy="73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>
  <p:cSld name="Presentation title"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5659875f8_1_194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g275659875f8_1_1949"/>
          <p:cNvSpPr txBox="1"/>
          <p:nvPr>
            <p:ph type="title"/>
          </p:nvPr>
        </p:nvSpPr>
        <p:spPr>
          <a:xfrm>
            <a:off x="6348412" y="1484642"/>
            <a:ext cx="46245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Georgia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275659875f8_1_1949"/>
          <p:cNvSpPr txBox="1"/>
          <p:nvPr>
            <p:ph idx="10" type="dt"/>
          </p:nvPr>
        </p:nvSpPr>
        <p:spPr>
          <a:xfrm>
            <a:off x="6348412" y="2733008"/>
            <a:ext cx="9939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275659875f8_1_1949"/>
          <p:cNvSpPr txBox="1"/>
          <p:nvPr>
            <p:ph idx="1" type="body"/>
          </p:nvPr>
        </p:nvSpPr>
        <p:spPr>
          <a:xfrm>
            <a:off x="6348413" y="2438146"/>
            <a:ext cx="4624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5659875f8_1_1954"/>
          <p:cNvSpPr/>
          <p:nvPr/>
        </p:nvSpPr>
        <p:spPr>
          <a:xfrm>
            <a:off x="-2995326" y="2071810"/>
            <a:ext cx="8744280" cy="8781656"/>
          </a:xfrm>
          <a:custGeom>
            <a:rect b="b" l="l" r="r" t="t"/>
            <a:pathLst>
              <a:path extrusionOk="0" h="350076" w="348586">
                <a:moveTo>
                  <a:pt x="165830" y="262846"/>
                </a:moveTo>
                <a:lnTo>
                  <a:pt x="173015" y="263085"/>
                </a:lnTo>
                <a:cubicBezTo>
                  <a:pt x="175489" y="263085"/>
                  <a:pt x="177565" y="265309"/>
                  <a:pt x="177326" y="268009"/>
                </a:cubicBezTo>
                <a:lnTo>
                  <a:pt x="174372" y="342201"/>
                </a:lnTo>
                <a:cubicBezTo>
                  <a:pt x="174132" y="346649"/>
                  <a:pt x="170300" y="350303"/>
                  <a:pt x="165830" y="350065"/>
                </a:cubicBezTo>
                <a:cubicBezTo>
                  <a:pt x="161279" y="349826"/>
                  <a:pt x="157687" y="346013"/>
                  <a:pt x="157926" y="341486"/>
                </a:cubicBezTo>
                <a:lnTo>
                  <a:pt x="160880" y="267295"/>
                </a:lnTo>
                <a:cubicBezTo>
                  <a:pt x="161120" y="264673"/>
                  <a:pt x="163355" y="262846"/>
                  <a:pt x="165830" y="262846"/>
                </a:cubicBezTo>
                <a:close/>
                <a:moveTo>
                  <a:pt x="198463" y="259359"/>
                </a:moveTo>
                <a:cubicBezTo>
                  <a:pt x="200919" y="258644"/>
                  <a:pt x="203375" y="260233"/>
                  <a:pt x="204009" y="262696"/>
                </a:cubicBezTo>
                <a:lnTo>
                  <a:pt x="223026" y="334199"/>
                </a:lnTo>
                <a:cubicBezTo>
                  <a:pt x="224135" y="338727"/>
                  <a:pt x="221679" y="343176"/>
                  <a:pt x="217241" y="344289"/>
                </a:cubicBezTo>
                <a:cubicBezTo>
                  <a:pt x="212725" y="345401"/>
                  <a:pt x="208288" y="342938"/>
                  <a:pt x="207178" y="338489"/>
                </a:cubicBezTo>
                <a:lnTo>
                  <a:pt x="188162" y="266748"/>
                </a:lnTo>
                <a:cubicBezTo>
                  <a:pt x="187449" y="264285"/>
                  <a:pt x="189034" y="261822"/>
                  <a:pt x="191490" y="261107"/>
                </a:cubicBezTo>
                <a:close/>
                <a:moveTo>
                  <a:pt x="140025" y="256096"/>
                </a:moveTo>
                <a:lnTo>
                  <a:pt x="146786" y="258557"/>
                </a:lnTo>
                <a:cubicBezTo>
                  <a:pt x="149252" y="259430"/>
                  <a:pt x="150604" y="262129"/>
                  <a:pt x="149650" y="264828"/>
                </a:cubicBezTo>
                <a:lnTo>
                  <a:pt x="124990" y="334689"/>
                </a:lnTo>
                <a:cubicBezTo>
                  <a:pt x="123399" y="338976"/>
                  <a:pt x="118706" y="341199"/>
                  <a:pt x="114410" y="339611"/>
                </a:cubicBezTo>
                <a:cubicBezTo>
                  <a:pt x="110194" y="338023"/>
                  <a:pt x="107967" y="333340"/>
                  <a:pt x="109478" y="329053"/>
                </a:cubicBezTo>
                <a:lnTo>
                  <a:pt x="134218" y="258954"/>
                </a:lnTo>
                <a:cubicBezTo>
                  <a:pt x="134854" y="256493"/>
                  <a:pt x="137559" y="255143"/>
                  <a:pt x="140025" y="256096"/>
                </a:cubicBezTo>
                <a:close/>
                <a:moveTo>
                  <a:pt x="222342" y="248087"/>
                </a:moveTo>
                <a:cubicBezTo>
                  <a:pt x="224568" y="246740"/>
                  <a:pt x="227509" y="247374"/>
                  <a:pt x="228860" y="249672"/>
                </a:cubicBezTo>
                <a:lnTo>
                  <a:pt x="268128" y="312434"/>
                </a:lnTo>
                <a:cubicBezTo>
                  <a:pt x="270354" y="316475"/>
                  <a:pt x="269241" y="321388"/>
                  <a:pt x="265425" y="323845"/>
                </a:cubicBezTo>
                <a:cubicBezTo>
                  <a:pt x="261371" y="326143"/>
                  <a:pt x="256443" y="324954"/>
                  <a:pt x="253979" y="321230"/>
                </a:cubicBezTo>
                <a:lnTo>
                  <a:pt x="214711" y="258389"/>
                </a:lnTo>
                <a:cubicBezTo>
                  <a:pt x="213360" y="256091"/>
                  <a:pt x="213996" y="253238"/>
                  <a:pt x="216301" y="251891"/>
                </a:cubicBezTo>
                <a:close/>
                <a:moveTo>
                  <a:pt x="117846" y="242647"/>
                </a:moveTo>
                <a:lnTo>
                  <a:pt x="123636" y="246942"/>
                </a:lnTo>
                <a:cubicBezTo>
                  <a:pt x="125619" y="248293"/>
                  <a:pt x="126095" y="251235"/>
                  <a:pt x="124508" y="253223"/>
                </a:cubicBezTo>
                <a:lnTo>
                  <a:pt x="80411" y="312857"/>
                </a:lnTo>
                <a:cubicBezTo>
                  <a:pt x="77794" y="316673"/>
                  <a:pt x="72639" y="317389"/>
                  <a:pt x="68990" y="314685"/>
                </a:cubicBezTo>
                <a:cubicBezTo>
                  <a:pt x="65183" y="311982"/>
                  <a:pt x="64549" y="306814"/>
                  <a:pt x="67246" y="303236"/>
                </a:cubicBezTo>
                <a:lnTo>
                  <a:pt x="111343" y="243602"/>
                </a:lnTo>
                <a:cubicBezTo>
                  <a:pt x="112929" y="241534"/>
                  <a:pt x="115784" y="241137"/>
                  <a:pt x="117846" y="242647"/>
                </a:cubicBezTo>
                <a:close/>
                <a:moveTo>
                  <a:pt x="248430" y="230283"/>
                </a:moveTo>
                <a:lnTo>
                  <a:pt x="304441" y="278997"/>
                </a:lnTo>
                <a:cubicBezTo>
                  <a:pt x="307773" y="281942"/>
                  <a:pt x="308170" y="287116"/>
                  <a:pt x="305314" y="290459"/>
                </a:cubicBezTo>
                <a:cubicBezTo>
                  <a:pt x="302378" y="294041"/>
                  <a:pt x="296983" y="294280"/>
                  <a:pt x="293651" y="291414"/>
                </a:cubicBezTo>
                <a:lnTo>
                  <a:pt x="237720" y="242620"/>
                </a:lnTo>
                <a:cubicBezTo>
                  <a:pt x="235657" y="241108"/>
                  <a:pt x="235419" y="238163"/>
                  <a:pt x="237244" y="236093"/>
                </a:cubicBezTo>
                <a:lnTo>
                  <a:pt x="241925" y="230760"/>
                </a:lnTo>
                <a:cubicBezTo>
                  <a:pt x="243511" y="228691"/>
                  <a:pt x="246447" y="228532"/>
                  <a:pt x="248430" y="230283"/>
                </a:cubicBezTo>
                <a:close/>
                <a:moveTo>
                  <a:pt x="94530" y="222768"/>
                </a:moveTo>
                <a:cubicBezTo>
                  <a:pt x="96594" y="221179"/>
                  <a:pt x="99453" y="221656"/>
                  <a:pt x="101041" y="223642"/>
                </a:cubicBezTo>
                <a:lnTo>
                  <a:pt x="105329" y="229523"/>
                </a:lnTo>
                <a:cubicBezTo>
                  <a:pt x="106838" y="231510"/>
                  <a:pt x="106441" y="234450"/>
                  <a:pt x="104217" y="236040"/>
                </a:cubicBezTo>
                <a:lnTo>
                  <a:pt x="47521" y="277922"/>
                </a:lnTo>
                <a:cubicBezTo>
                  <a:pt x="43869" y="280624"/>
                  <a:pt x="38707" y="279750"/>
                  <a:pt x="36087" y="276173"/>
                </a:cubicBezTo>
                <a:cubicBezTo>
                  <a:pt x="33387" y="272597"/>
                  <a:pt x="34260" y="267432"/>
                  <a:pt x="37834" y="264730"/>
                </a:cubicBezTo>
                <a:close/>
                <a:moveTo>
                  <a:pt x="261265" y="205133"/>
                </a:moveTo>
                <a:lnTo>
                  <a:pt x="328387" y="234739"/>
                </a:lnTo>
                <a:cubicBezTo>
                  <a:pt x="333147" y="236723"/>
                  <a:pt x="335131" y="242121"/>
                  <a:pt x="333147" y="246566"/>
                </a:cubicBezTo>
                <a:cubicBezTo>
                  <a:pt x="331084" y="251249"/>
                  <a:pt x="325769" y="253313"/>
                  <a:pt x="321246" y="251249"/>
                </a:cubicBezTo>
                <a:lnTo>
                  <a:pt x="254125" y="221722"/>
                </a:lnTo>
                <a:cubicBezTo>
                  <a:pt x="251586" y="220849"/>
                  <a:pt x="250475" y="217912"/>
                  <a:pt x="251586" y="215690"/>
                </a:cubicBezTo>
                <a:lnTo>
                  <a:pt x="255235" y="207594"/>
                </a:lnTo>
                <a:cubicBezTo>
                  <a:pt x="256108" y="205133"/>
                  <a:pt x="259044" y="204022"/>
                  <a:pt x="261265" y="205133"/>
                </a:cubicBezTo>
                <a:close/>
                <a:moveTo>
                  <a:pt x="84228" y="197303"/>
                </a:moveTo>
                <a:cubicBezTo>
                  <a:pt x="86526" y="196669"/>
                  <a:pt x="89141" y="197778"/>
                  <a:pt x="90091" y="200235"/>
                </a:cubicBezTo>
                <a:lnTo>
                  <a:pt x="92548" y="206970"/>
                </a:lnTo>
                <a:cubicBezTo>
                  <a:pt x="93182" y="209426"/>
                  <a:pt x="92072" y="211883"/>
                  <a:pt x="89616" y="212754"/>
                </a:cubicBezTo>
                <a:lnTo>
                  <a:pt x="23452" y="235972"/>
                </a:lnTo>
                <a:cubicBezTo>
                  <a:pt x="19173" y="237557"/>
                  <a:pt x="14498" y="235338"/>
                  <a:pt x="12913" y="231059"/>
                </a:cubicBezTo>
                <a:cubicBezTo>
                  <a:pt x="11328" y="226859"/>
                  <a:pt x="13626" y="222184"/>
                  <a:pt x="17826" y="220599"/>
                </a:cubicBezTo>
                <a:close/>
                <a:moveTo>
                  <a:pt x="266439" y="177298"/>
                </a:moveTo>
                <a:lnTo>
                  <a:pt x="339241" y="185743"/>
                </a:lnTo>
                <a:cubicBezTo>
                  <a:pt x="344163" y="186217"/>
                  <a:pt x="347736" y="190637"/>
                  <a:pt x="347101" y="195768"/>
                </a:cubicBezTo>
                <a:cubicBezTo>
                  <a:pt x="346386" y="200662"/>
                  <a:pt x="341940" y="204293"/>
                  <a:pt x="337018" y="203582"/>
                </a:cubicBezTo>
                <a:lnTo>
                  <a:pt x="264216" y="195137"/>
                </a:lnTo>
                <a:cubicBezTo>
                  <a:pt x="261676" y="194900"/>
                  <a:pt x="259929" y="192453"/>
                  <a:pt x="260167" y="190006"/>
                </a:cubicBezTo>
                <a:lnTo>
                  <a:pt x="261279" y="181323"/>
                </a:lnTo>
                <a:cubicBezTo>
                  <a:pt x="261517" y="178876"/>
                  <a:pt x="263978" y="177061"/>
                  <a:pt x="266439" y="177298"/>
                </a:cubicBezTo>
                <a:close/>
                <a:moveTo>
                  <a:pt x="82066" y="169708"/>
                </a:moveTo>
                <a:cubicBezTo>
                  <a:pt x="84767" y="169708"/>
                  <a:pt x="86991" y="171772"/>
                  <a:pt x="86991" y="174233"/>
                </a:cubicBezTo>
                <a:lnTo>
                  <a:pt x="87230" y="181377"/>
                </a:lnTo>
                <a:cubicBezTo>
                  <a:pt x="87230" y="184076"/>
                  <a:pt x="85244" y="186299"/>
                  <a:pt x="82781" y="186061"/>
                </a:cubicBezTo>
                <a:lnTo>
                  <a:pt x="8511" y="188998"/>
                </a:lnTo>
                <a:cubicBezTo>
                  <a:pt x="4062" y="189236"/>
                  <a:pt x="250" y="185664"/>
                  <a:pt x="11" y="181139"/>
                </a:cubicBezTo>
                <a:cubicBezTo>
                  <a:pt x="-227" y="176694"/>
                  <a:pt x="3427" y="172883"/>
                  <a:pt x="7875" y="172645"/>
                </a:cubicBezTo>
                <a:close/>
                <a:moveTo>
                  <a:pt x="335389" y="134752"/>
                </a:moveTo>
                <a:cubicBezTo>
                  <a:pt x="341176" y="133643"/>
                  <a:pt x="346566" y="137447"/>
                  <a:pt x="347676" y="143234"/>
                </a:cubicBezTo>
                <a:cubicBezTo>
                  <a:pt x="348786" y="149099"/>
                  <a:pt x="344981" y="154648"/>
                  <a:pt x="339194" y="155757"/>
                </a:cubicBezTo>
                <a:lnTo>
                  <a:pt x="266264" y="169232"/>
                </a:lnTo>
                <a:cubicBezTo>
                  <a:pt x="263806" y="169628"/>
                  <a:pt x="261349" y="167885"/>
                  <a:pt x="260873" y="165428"/>
                </a:cubicBezTo>
                <a:lnTo>
                  <a:pt x="258654" y="153538"/>
                </a:lnTo>
                <a:cubicBezTo>
                  <a:pt x="258178" y="151081"/>
                  <a:pt x="260001" y="148624"/>
                  <a:pt x="262459" y="148148"/>
                </a:cubicBezTo>
                <a:close/>
                <a:moveTo>
                  <a:pt x="16068" y="124598"/>
                </a:moveTo>
                <a:lnTo>
                  <a:pt x="87808" y="143614"/>
                </a:lnTo>
                <a:cubicBezTo>
                  <a:pt x="90271" y="144328"/>
                  <a:pt x="91781" y="146784"/>
                  <a:pt x="91145" y="149240"/>
                </a:cubicBezTo>
                <a:lnTo>
                  <a:pt x="89318" y="156134"/>
                </a:lnTo>
                <a:cubicBezTo>
                  <a:pt x="88682" y="158590"/>
                  <a:pt x="86219" y="160175"/>
                  <a:pt x="83756" y="159461"/>
                </a:cubicBezTo>
                <a:lnTo>
                  <a:pt x="12016" y="140524"/>
                </a:lnTo>
                <a:cubicBezTo>
                  <a:pt x="7488" y="139336"/>
                  <a:pt x="5025" y="134899"/>
                  <a:pt x="5978" y="130461"/>
                </a:cubicBezTo>
                <a:cubicBezTo>
                  <a:pt x="7091" y="125945"/>
                  <a:pt x="11540" y="123489"/>
                  <a:pt x="16068" y="124598"/>
                </a:cubicBezTo>
                <a:close/>
                <a:moveTo>
                  <a:pt x="332950" y="81027"/>
                </a:moveTo>
                <a:cubicBezTo>
                  <a:pt x="338113" y="78321"/>
                  <a:pt x="344626" y="80311"/>
                  <a:pt x="347327" y="85723"/>
                </a:cubicBezTo>
                <a:cubicBezTo>
                  <a:pt x="350187" y="90897"/>
                  <a:pt x="347963" y="97424"/>
                  <a:pt x="342800" y="100130"/>
                </a:cubicBezTo>
                <a:lnTo>
                  <a:pt x="260351" y="142954"/>
                </a:lnTo>
                <a:cubicBezTo>
                  <a:pt x="258047" y="144068"/>
                  <a:pt x="255188" y="143113"/>
                  <a:pt x="254076" y="140884"/>
                </a:cubicBezTo>
                <a:lnTo>
                  <a:pt x="248436" y="130139"/>
                </a:lnTo>
                <a:cubicBezTo>
                  <a:pt x="247324" y="127910"/>
                  <a:pt x="248198" y="124965"/>
                  <a:pt x="250422" y="123850"/>
                </a:cubicBezTo>
                <a:close/>
                <a:moveTo>
                  <a:pt x="37913" y="80438"/>
                </a:moveTo>
                <a:lnTo>
                  <a:pt x="100754" y="119442"/>
                </a:lnTo>
                <a:cubicBezTo>
                  <a:pt x="102973" y="121034"/>
                  <a:pt x="103686" y="123741"/>
                  <a:pt x="102339" y="125969"/>
                </a:cubicBezTo>
                <a:lnTo>
                  <a:pt x="98535" y="132019"/>
                </a:lnTo>
                <a:cubicBezTo>
                  <a:pt x="96950" y="134327"/>
                  <a:pt x="94256" y="134964"/>
                  <a:pt x="92037" y="133611"/>
                </a:cubicBezTo>
                <a:lnTo>
                  <a:pt x="29196" y="94368"/>
                </a:lnTo>
                <a:cubicBezTo>
                  <a:pt x="25392" y="91901"/>
                  <a:pt x="24283" y="86966"/>
                  <a:pt x="26502" y="83145"/>
                </a:cubicBezTo>
                <a:cubicBezTo>
                  <a:pt x="28958" y="79324"/>
                  <a:pt x="34109" y="77971"/>
                  <a:pt x="37913" y="80438"/>
                </a:cubicBezTo>
                <a:close/>
                <a:moveTo>
                  <a:pt x="59953" y="44064"/>
                </a:moveTo>
                <a:cubicBezTo>
                  <a:pt x="63522" y="41205"/>
                  <a:pt x="68677" y="41602"/>
                  <a:pt x="71532" y="45017"/>
                </a:cubicBezTo>
                <a:lnTo>
                  <a:pt x="120149" y="101010"/>
                </a:lnTo>
                <a:cubicBezTo>
                  <a:pt x="121894" y="102836"/>
                  <a:pt x="121735" y="105695"/>
                  <a:pt x="119673" y="107522"/>
                </a:cubicBezTo>
                <a:lnTo>
                  <a:pt x="114359" y="112208"/>
                </a:lnTo>
                <a:cubicBezTo>
                  <a:pt x="112535" y="113955"/>
                  <a:pt x="109601" y="113717"/>
                  <a:pt x="107856" y="111732"/>
                </a:cubicBezTo>
                <a:lnTo>
                  <a:pt x="59001" y="55739"/>
                </a:lnTo>
                <a:cubicBezTo>
                  <a:pt x="56146" y="52165"/>
                  <a:pt x="56543" y="47003"/>
                  <a:pt x="59953" y="44064"/>
                </a:cubicBezTo>
                <a:close/>
                <a:moveTo>
                  <a:pt x="103844" y="16584"/>
                </a:moveTo>
                <a:cubicBezTo>
                  <a:pt x="108279" y="14595"/>
                  <a:pt x="113664" y="16823"/>
                  <a:pt x="115644" y="21278"/>
                </a:cubicBezTo>
                <a:lnTo>
                  <a:pt x="145183" y="88668"/>
                </a:lnTo>
                <a:cubicBezTo>
                  <a:pt x="146054" y="90896"/>
                  <a:pt x="144945" y="93601"/>
                  <a:pt x="142728" y="94715"/>
                </a:cubicBezTo>
                <a:lnTo>
                  <a:pt x="134650" y="98295"/>
                </a:lnTo>
                <a:cubicBezTo>
                  <a:pt x="132433" y="99250"/>
                  <a:pt x="129740" y="98057"/>
                  <a:pt x="128631" y="95829"/>
                </a:cubicBezTo>
                <a:lnTo>
                  <a:pt x="99172" y="28518"/>
                </a:lnTo>
                <a:cubicBezTo>
                  <a:pt x="97113" y="23983"/>
                  <a:pt x="99330" y="18652"/>
                  <a:pt x="103844" y="16584"/>
                </a:cubicBezTo>
                <a:close/>
                <a:moveTo>
                  <a:pt x="342814" y="4218"/>
                </a:moveTo>
                <a:cubicBezTo>
                  <a:pt x="347736" y="8897"/>
                  <a:pt x="347736" y="16749"/>
                  <a:pt x="343052" y="21666"/>
                </a:cubicBezTo>
                <a:lnTo>
                  <a:pt x="246926" y="119215"/>
                </a:lnTo>
                <a:cubicBezTo>
                  <a:pt x="245179" y="120959"/>
                  <a:pt x="242242" y="120959"/>
                  <a:pt x="240417" y="119215"/>
                </a:cubicBezTo>
                <a:lnTo>
                  <a:pt x="229462" y="108508"/>
                </a:lnTo>
                <a:cubicBezTo>
                  <a:pt x="227716" y="106684"/>
                  <a:pt x="227716" y="103829"/>
                  <a:pt x="229224" y="102005"/>
                </a:cubicBezTo>
                <a:lnTo>
                  <a:pt x="325351" y="4456"/>
                </a:lnTo>
                <a:cubicBezTo>
                  <a:pt x="330034" y="-461"/>
                  <a:pt x="337893" y="-461"/>
                  <a:pt x="342814" y="4218"/>
                </a:cubicBezTo>
                <a:close/>
                <a:moveTo>
                  <a:pt x="153316" y="2976"/>
                </a:moveTo>
                <a:cubicBezTo>
                  <a:pt x="158245" y="2340"/>
                  <a:pt x="162696" y="5917"/>
                  <a:pt x="163411" y="10845"/>
                </a:cubicBezTo>
                <a:lnTo>
                  <a:pt x="172154" y="83739"/>
                </a:lnTo>
                <a:cubicBezTo>
                  <a:pt x="172313" y="86204"/>
                  <a:pt x="170565" y="88668"/>
                  <a:pt x="168101" y="88906"/>
                </a:cubicBezTo>
                <a:lnTo>
                  <a:pt x="159357" y="90019"/>
                </a:lnTo>
                <a:cubicBezTo>
                  <a:pt x="156893" y="90496"/>
                  <a:pt x="154429" y="88668"/>
                  <a:pt x="154191" y="85965"/>
                </a:cubicBezTo>
                <a:lnTo>
                  <a:pt x="145447" y="13071"/>
                </a:lnTo>
                <a:cubicBezTo>
                  <a:pt x="144732" y="8143"/>
                  <a:pt x="148309" y="3612"/>
                  <a:pt x="153316" y="2976"/>
                </a:cubicBezTo>
                <a:close/>
                <a:moveTo>
                  <a:pt x="206141" y="1349"/>
                </a:moveTo>
                <a:cubicBezTo>
                  <a:pt x="211927" y="2460"/>
                  <a:pt x="215732" y="8092"/>
                  <a:pt x="214622" y="13883"/>
                </a:cubicBezTo>
                <a:lnTo>
                  <a:pt x="201226" y="87580"/>
                </a:lnTo>
                <a:cubicBezTo>
                  <a:pt x="200751" y="90039"/>
                  <a:pt x="198294" y="91546"/>
                  <a:pt x="195836" y="91150"/>
                </a:cubicBezTo>
                <a:lnTo>
                  <a:pt x="183947" y="88929"/>
                </a:lnTo>
                <a:cubicBezTo>
                  <a:pt x="181331" y="88453"/>
                  <a:pt x="179746" y="85993"/>
                  <a:pt x="180142" y="83534"/>
                </a:cubicBezTo>
                <a:lnTo>
                  <a:pt x="193617" y="9917"/>
                </a:lnTo>
                <a:cubicBezTo>
                  <a:pt x="194727" y="4047"/>
                  <a:pt x="200275" y="239"/>
                  <a:pt x="206141" y="1349"/>
                </a:cubicBezTo>
                <a:close/>
                <a:moveTo>
                  <a:pt x="264968" y="1188"/>
                </a:moveTo>
                <a:cubicBezTo>
                  <a:pt x="270122" y="3808"/>
                  <a:pt x="272105" y="10399"/>
                  <a:pt x="269409" y="15561"/>
                </a:cubicBezTo>
                <a:lnTo>
                  <a:pt x="225798" y="99575"/>
                </a:lnTo>
                <a:cubicBezTo>
                  <a:pt x="224687" y="101798"/>
                  <a:pt x="221754" y="102751"/>
                  <a:pt x="219533" y="101640"/>
                </a:cubicBezTo>
                <a:lnTo>
                  <a:pt x="208829" y="96002"/>
                </a:lnTo>
                <a:cubicBezTo>
                  <a:pt x="206529" y="94652"/>
                  <a:pt x="205657" y="91952"/>
                  <a:pt x="207005" y="89728"/>
                </a:cubicBezTo>
                <a:lnTo>
                  <a:pt x="250616" y="5714"/>
                </a:lnTo>
                <a:cubicBezTo>
                  <a:pt x="253312" y="552"/>
                  <a:pt x="259814" y="-1512"/>
                  <a:pt x="264968" y="1188"/>
                </a:cubicBezTo>
                <a:close/>
              </a:path>
            </a:pathLst>
          </a:custGeom>
          <a:solidFill>
            <a:schemeClr val="accent5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25" name="Google Shape;225;g275659875f8_1_1954"/>
          <p:cNvGrpSpPr/>
          <p:nvPr/>
        </p:nvGrpSpPr>
        <p:grpSpPr>
          <a:xfrm>
            <a:off x="3291157" y="3321477"/>
            <a:ext cx="1407194" cy="893573"/>
            <a:chOff x="5833948" y="3532640"/>
            <a:chExt cx="1702800" cy="1081284"/>
          </a:xfrm>
        </p:grpSpPr>
        <p:sp>
          <p:nvSpPr>
            <p:cNvPr id="226" name="Google Shape;226;g275659875f8_1_1954"/>
            <p:cNvSpPr/>
            <p:nvPr/>
          </p:nvSpPr>
          <p:spPr>
            <a:xfrm>
              <a:off x="6323128" y="3532640"/>
              <a:ext cx="724257" cy="724257"/>
            </a:xfrm>
            <a:custGeom>
              <a:rect b="b" l="l" r="r" t="t"/>
              <a:pathLst>
                <a:path extrusionOk="0" h="937550" w="937550">
                  <a:moveTo>
                    <a:pt x="515703" y="236412"/>
                  </a:moveTo>
                  <a:cubicBezTo>
                    <a:pt x="433201" y="236412"/>
                    <a:pt x="404125" y="275271"/>
                    <a:pt x="404125" y="340631"/>
                  </a:cubicBezTo>
                  <a:lnTo>
                    <a:pt x="404125" y="391058"/>
                  </a:lnTo>
                  <a:lnTo>
                    <a:pt x="352646" y="391058"/>
                  </a:lnTo>
                  <a:lnTo>
                    <a:pt x="352646" y="468774"/>
                  </a:lnTo>
                  <a:lnTo>
                    <a:pt x="404125" y="468774"/>
                  </a:lnTo>
                  <a:lnTo>
                    <a:pt x="404125" y="701136"/>
                  </a:lnTo>
                  <a:lnTo>
                    <a:pt x="507080" y="701136"/>
                  </a:lnTo>
                  <a:lnTo>
                    <a:pt x="507080" y="468774"/>
                  </a:lnTo>
                  <a:lnTo>
                    <a:pt x="575805" y="468774"/>
                  </a:lnTo>
                  <a:lnTo>
                    <a:pt x="584903" y="391058"/>
                  </a:lnTo>
                  <a:lnTo>
                    <a:pt x="507080" y="391058"/>
                  </a:lnTo>
                  <a:cubicBezTo>
                    <a:pt x="507080" y="391058"/>
                    <a:pt x="507185" y="346154"/>
                    <a:pt x="507185" y="346154"/>
                  </a:cubicBezTo>
                  <a:cubicBezTo>
                    <a:pt x="507185" y="325278"/>
                    <a:pt x="509342" y="314076"/>
                    <a:pt x="541468" y="314076"/>
                  </a:cubicBezTo>
                  <a:lnTo>
                    <a:pt x="584377" y="314076"/>
                  </a:lnTo>
                  <a:lnTo>
                    <a:pt x="584377" y="236412"/>
                  </a:lnTo>
                  <a:close/>
                  <a:moveTo>
                    <a:pt x="468775" y="0"/>
                  </a:moveTo>
                  <a:cubicBezTo>
                    <a:pt x="727672" y="0"/>
                    <a:pt x="937550" y="209878"/>
                    <a:pt x="937550" y="468775"/>
                  </a:cubicBezTo>
                  <a:cubicBezTo>
                    <a:pt x="937550" y="727672"/>
                    <a:pt x="727672" y="937550"/>
                    <a:pt x="468775" y="937550"/>
                  </a:cubicBezTo>
                  <a:cubicBezTo>
                    <a:pt x="209878" y="937550"/>
                    <a:pt x="0" y="727672"/>
                    <a:pt x="0" y="468775"/>
                  </a:cubicBezTo>
                  <a:cubicBezTo>
                    <a:pt x="0" y="209878"/>
                    <a:pt x="209878" y="0"/>
                    <a:pt x="468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275659875f8_1_1954"/>
            <p:cNvSpPr txBox="1"/>
            <p:nvPr/>
          </p:nvSpPr>
          <p:spPr>
            <a:xfrm>
              <a:off x="5833948" y="4323524"/>
              <a:ext cx="1702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@apricity.life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g275659875f8_1_1954"/>
          <p:cNvGrpSpPr/>
          <p:nvPr/>
        </p:nvGrpSpPr>
        <p:grpSpPr>
          <a:xfrm>
            <a:off x="4698619" y="3321427"/>
            <a:ext cx="1407194" cy="893622"/>
            <a:chOff x="7324413" y="3532580"/>
            <a:chExt cx="1702800" cy="1081344"/>
          </a:xfrm>
        </p:grpSpPr>
        <p:grpSp>
          <p:nvGrpSpPr>
            <p:cNvPr id="229" name="Google Shape;229;g275659875f8_1_1954"/>
            <p:cNvGrpSpPr/>
            <p:nvPr/>
          </p:nvGrpSpPr>
          <p:grpSpPr>
            <a:xfrm>
              <a:off x="7813681" y="3532580"/>
              <a:ext cx="724539" cy="724539"/>
              <a:chOff x="-2071870" y="1400536"/>
              <a:chExt cx="937550" cy="937550"/>
            </a:xfrm>
          </p:grpSpPr>
          <p:sp>
            <p:nvSpPr>
              <p:cNvPr id="230" name="Google Shape;230;g275659875f8_1_1954"/>
              <p:cNvSpPr/>
              <p:nvPr/>
            </p:nvSpPr>
            <p:spPr>
              <a:xfrm>
                <a:off x="-2071870" y="1400536"/>
                <a:ext cx="937550" cy="937550"/>
              </a:xfrm>
              <a:custGeom>
                <a:rect b="b" l="l" r="r" t="t"/>
                <a:pathLst>
                  <a:path extrusionOk="0" h="937550" w="937550">
                    <a:moveTo>
                      <a:pt x="468775" y="0"/>
                    </a:moveTo>
                    <a:cubicBezTo>
                      <a:pt x="727672" y="0"/>
                      <a:pt x="937550" y="209878"/>
                      <a:pt x="937550" y="468775"/>
                    </a:cubicBezTo>
                    <a:cubicBezTo>
                      <a:pt x="937550" y="727672"/>
                      <a:pt x="727672" y="937550"/>
                      <a:pt x="468775" y="937550"/>
                    </a:cubicBezTo>
                    <a:cubicBezTo>
                      <a:pt x="209878" y="937550"/>
                      <a:pt x="0" y="727672"/>
                      <a:pt x="0" y="468775"/>
                    </a:cubicBezTo>
                    <a:cubicBezTo>
                      <a:pt x="0" y="209878"/>
                      <a:pt x="209878" y="0"/>
                      <a:pt x="468775" y="0"/>
                    </a:cubicBezTo>
                    <a:close/>
                    <a:moveTo>
                      <a:pt x="371503" y="226597"/>
                    </a:moveTo>
                    <a:cubicBezTo>
                      <a:pt x="295181" y="226597"/>
                      <a:pt x="233154" y="288633"/>
                      <a:pt x="233154" y="364929"/>
                    </a:cubicBezTo>
                    <a:lnTo>
                      <a:pt x="233154" y="572542"/>
                    </a:lnTo>
                    <a:cubicBezTo>
                      <a:pt x="233154" y="648877"/>
                      <a:pt x="295181" y="710913"/>
                      <a:pt x="371503" y="710913"/>
                    </a:cubicBezTo>
                    <a:lnTo>
                      <a:pt x="566008" y="710913"/>
                    </a:lnTo>
                    <a:cubicBezTo>
                      <a:pt x="642292" y="710913"/>
                      <a:pt x="704357" y="648839"/>
                      <a:pt x="704357" y="572542"/>
                    </a:cubicBezTo>
                    <a:lnTo>
                      <a:pt x="704357" y="364929"/>
                    </a:lnTo>
                    <a:cubicBezTo>
                      <a:pt x="704357" y="288633"/>
                      <a:pt x="642331" y="226597"/>
                      <a:pt x="566008" y="226597"/>
                    </a:cubicBezTo>
                    <a:lnTo>
                      <a:pt x="371503" y="22659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g275659875f8_1_1954"/>
              <p:cNvSpPr/>
              <p:nvPr/>
            </p:nvSpPr>
            <p:spPr>
              <a:xfrm>
                <a:off x="-1803241" y="1662613"/>
                <a:ext cx="400293" cy="413396"/>
              </a:xfrm>
              <a:custGeom>
                <a:rect b="b" l="l" r="r" t="t"/>
                <a:pathLst>
                  <a:path extrusionOk="0" h="413396" w="400293">
                    <a:moveTo>
                      <a:pt x="102894" y="0"/>
                    </a:moveTo>
                    <a:lnTo>
                      <a:pt x="297399" y="0"/>
                    </a:lnTo>
                    <a:cubicBezTo>
                      <a:pt x="354126" y="0"/>
                      <a:pt x="400293" y="46174"/>
                      <a:pt x="400293" y="102872"/>
                    </a:cubicBezTo>
                    <a:lnTo>
                      <a:pt x="400293" y="310485"/>
                    </a:lnTo>
                    <a:cubicBezTo>
                      <a:pt x="400293" y="367222"/>
                      <a:pt x="354126" y="413396"/>
                      <a:pt x="297399" y="413396"/>
                    </a:cubicBezTo>
                    <a:lnTo>
                      <a:pt x="102894" y="413396"/>
                    </a:lnTo>
                    <a:cubicBezTo>
                      <a:pt x="46167" y="413396"/>
                      <a:pt x="0" y="367222"/>
                      <a:pt x="0" y="310485"/>
                    </a:cubicBezTo>
                    <a:lnTo>
                      <a:pt x="0" y="102872"/>
                    </a:lnTo>
                    <a:cubicBezTo>
                      <a:pt x="0" y="46174"/>
                      <a:pt x="46167" y="0"/>
                      <a:pt x="102894" y="0"/>
                    </a:cubicBezTo>
                    <a:close/>
                    <a:moveTo>
                      <a:pt x="331953" y="43725"/>
                    </a:moveTo>
                    <a:cubicBezTo>
                      <a:pt x="326427" y="43725"/>
                      <a:pt x="321778" y="44982"/>
                      <a:pt x="316976" y="47762"/>
                    </a:cubicBezTo>
                    <a:cubicBezTo>
                      <a:pt x="312213" y="50504"/>
                      <a:pt x="308745" y="53931"/>
                      <a:pt x="305963" y="58730"/>
                    </a:cubicBezTo>
                    <a:cubicBezTo>
                      <a:pt x="303220" y="63490"/>
                      <a:pt x="301962" y="68213"/>
                      <a:pt x="301962" y="73735"/>
                    </a:cubicBezTo>
                    <a:cubicBezTo>
                      <a:pt x="301962" y="79219"/>
                      <a:pt x="303220" y="83903"/>
                      <a:pt x="305963" y="88701"/>
                    </a:cubicBezTo>
                    <a:cubicBezTo>
                      <a:pt x="308745" y="93462"/>
                      <a:pt x="312213" y="96889"/>
                      <a:pt x="316976" y="99669"/>
                    </a:cubicBezTo>
                    <a:cubicBezTo>
                      <a:pt x="321778" y="102411"/>
                      <a:pt x="326427" y="103706"/>
                      <a:pt x="331953" y="103706"/>
                    </a:cubicBezTo>
                    <a:cubicBezTo>
                      <a:pt x="337478" y="103706"/>
                      <a:pt x="342203" y="102411"/>
                      <a:pt x="346967" y="99669"/>
                    </a:cubicBezTo>
                    <a:cubicBezTo>
                      <a:pt x="351768" y="96889"/>
                      <a:pt x="355198" y="93462"/>
                      <a:pt x="357942" y="88701"/>
                    </a:cubicBezTo>
                    <a:cubicBezTo>
                      <a:pt x="360724" y="83903"/>
                      <a:pt x="361943" y="79219"/>
                      <a:pt x="361943" y="73735"/>
                    </a:cubicBezTo>
                    <a:cubicBezTo>
                      <a:pt x="361943" y="68213"/>
                      <a:pt x="360724" y="63490"/>
                      <a:pt x="357942" y="58730"/>
                    </a:cubicBezTo>
                    <a:cubicBezTo>
                      <a:pt x="355198" y="53931"/>
                      <a:pt x="351768" y="50504"/>
                      <a:pt x="346967" y="47762"/>
                    </a:cubicBezTo>
                    <a:cubicBezTo>
                      <a:pt x="342203" y="44982"/>
                      <a:pt x="337478" y="43725"/>
                      <a:pt x="331953" y="43725"/>
                    </a:cubicBezTo>
                    <a:close/>
                    <a:moveTo>
                      <a:pt x="200692" y="77331"/>
                    </a:moveTo>
                    <a:cubicBezTo>
                      <a:pt x="167262" y="76340"/>
                      <a:pt x="135356" y="88880"/>
                      <a:pt x="110922" y="112588"/>
                    </a:cubicBezTo>
                    <a:cubicBezTo>
                      <a:pt x="85840" y="136944"/>
                      <a:pt x="71469" y="170981"/>
                      <a:pt x="71469" y="205971"/>
                    </a:cubicBezTo>
                    <a:cubicBezTo>
                      <a:pt x="71469" y="276827"/>
                      <a:pt x="129143" y="334534"/>
                      <a:pt x="200120" y="334534"/>
                    </a:cubicBezTo>
                    <a:cubicBezTo>
                      <a:pt x="234313" y="334534"/>
                      <a:pt x="266485" y="321155"/>
                      <a:pt x="290615" y="296800"/>
                    </a:cubicBezTo>
                    <a:cubicBezTo>
                      <a:pt x="314439" y="272787"/>
                      <a:pt x="327971" y="240694"/>
                      <a:pt x="328696" y="206390"/>
                    </a:cubicBezTo>
                    <a:cubicBezTo>
                      <a:pt x="329496" y="170600"/>
                      <a:pt x="318480" y="139459"/>
                      <a:pt x="296828" y="116361"/>
                    </a:cubicBezTo>
                    <a:cubicBezTo>
                      <a:pt x="273995" y="92006"/>
                      <a:pt x="240755" y="78475"/>
                      <a:pt x="200692" y="773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g275659875f8_1_1954"/>
              <p:cNvSpPr/>
              <p:nvPr/>
            </p:nvSpPr>
            <p:spPr>
              <a:xfrm>
                <a:off x="-1688381" y="1784009"/>
                <a:ext cx="170573" cy="170605"/>
              </a:xfrm>
              <a:custGeom>
                <a:rect b="b" l="l" r="r" t="t"/>
                <a:pathLst>
                  <a:path extrusionOk="0" h="170605" w="170573">
                    <a:moveTo>
                      <a:pt x="82337" y="0"/>
                    </a:moveTo>
                    <a:cubicBezTo>
                      <a:pt x="83100" y="0"/>
                      <a:pt x="83862" y="38"/>
                      <a:pt x="84662" y="76"/>
                    </a:cubicBezTo>
                    <a:cubicBezTo>
                      <a:pt x="112870" y="877"/>
                      <a:pt x="135627" y="9643"/>
                      <a:pt x="150379" y="25385"/>
                    </a:cubicBezTo>
                    <a:cubicBezTo>
                      <a:pt x="164102" y="40059"/>
                      <a:pt x="171078" y="60642"/>
                      <a:pt x="170544" y="84883"/>
                    </a:cubicBezTo>
                    <a:cubicBezTo>
                      <a:pt x="169515" y="132947"/>
                      <a:pt x="132044" y="170605"/>
                      <a:pt x="85310" y="170605"/>
                    </a:cubicBezTo>
                    <a:cubicBezTo>
                      <a:pt x="38272" y="170605"/>
                      <a:pt x="0" y="132337"/>
                      <a:pt x="0" y="85379"/>
                    </a:cubicBezTo>
                    <a:cubicBezTo>
                      <a:pt x="0" y="62014"/>
                      <a:pt x="9606" y="39335"/>
                      <a:pt x="26302" y="23098"/>
                    </a:cubicBezTo>
                    <a:cubicBezTo>
                      <a:pt x="41664" y="8157"/>
                      <a:pt x="61486" y="0"/>
                      <a:pt x="823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g275659875f8_1_1954"/>
            <p:cNvSpPr txBox="1"/>
            <p:nvPr/>
          </p:nvSpPr>
          <p:spPr>
            <a:xfrm>
              <a:off x="7324413" y="4323524"/>
              <a:ext cx="1702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@apricity.life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g275659875f8_1_1954"/>
          <p:cNvGrpSpPr/>
          <p:nvPr/>
        </p:nvGrpSpPr>
        <p:grpSpPr>
          <a:xfrm>
            <a:off x="6097691" y="3321477"/>
            <a:ext cx="1407194" cy="893573"/>
            <a:chOff x="8834147" y="3532640"/>
            <a:chExt cx="1702800" cy="1081284"/>
          </a:xfrm>
        </p:grpSpPr>
        <p:sp>
          <p:nvSpPr>
            <p:cNvPr id="235" name="Google Shape;235;g275659875f8_1_1954"/>
            <p:cNvSpPr/>
            <p:nvPr/>
          </p:nvSpPr>
          <p:spPr>
            <a:xfrm>
              <a:off x="9323327" y="3532640"/>
              <a:ext cx="724257" cy="724257"/>
            </a:xfrm>
            <a:custGeom>
              <a:rect b="b" l="l" r="r" t="t"/>
              <a:pathLst>
                <a:path extrusionOk="0" h="937550" w="937550">
                  <a:moveTo>
                    <a:pt x="585524" y="396358"/>
                  </a:moveTo>
                  <a:cubicBezTo>
                    <a:pt x="514285" y="396358"/>
                    <a:pt x="504736" y="439200"/>
                    <a:pt x="504736" y="439200"/>
                  </a:cubicBezTo>
                  <a:lnTo>
                    <a:pt x="504834" y="396652"/>
                  </a:lnTo>
                  <a:lnTo>
                    <a:pt x="408674" y="396652"/>
                  </a:lnTo>
                  <a:lnTo>
                    <a:pt x="408674" y="661047"/>
                  </a:lnTo>
                  <a:lnTo>
                    <a:pt x="504834" y="661047"/>
                  </a:lnTo>
                  <a:lnTo>
                    <a:pt x="504834" y="516855"/>
                  </a:lnTo>
                  <a:cubicBezTo>
                    <a:pt x="504834" y="516855"/>
                    <a:pt x="504834" y="468431"/>
                    <a:pt x="545670" y="468431"/>
                  </a:cubicBezTo>
                  <a:cubicBezTo>
                    <a:pt x="568682" y="468431"/>
                    <a:pt x="576955" y="489927"/>
                    <a:pt x="576955" y="516855"/>
                  </a:cubicBezTo>
                  <a:lnTo>
                    <a:pt x="576955" y="661047"/>
                  </a:lnTo>
                  <a:lnTo>
                    <a:pt x="673067" y="661047"/>
                  </a:lnTo>
                  <a:lnTo>
                    <a:pt x="673067" y="516855"/>
                  </a:lnTo>
                  <a:cubicBezTo>
                    <a:pt x="673067" y="441601"/>
                    <a:pt x="640361" y="396358"/>
                    <a:pt x="585524" y="396358"/>
                  </a:cubicBezTo>
                  <a:close/>
                  <a:moveTo>
                    <a:pt x="264482" y="396358"/>
                  </a:moveTo>
                  <a:cubicBezTo>
                    <a:pt x="264482" y="396358"/>
                    <a:pt x="264482" y="661047"/>
                    <a:pt x="264482" y="661047"/>
                  </a:cubicBezTo>
                  <a:lnTo>
                    <a:pt x="360250" y="661047"/>
                  </a:lnTo>
                  <a:lnTo>
                    <a:pt x="360250" y="396358"/>
                  </a:lnTo>
                  <a:close/>
                  <a:moveTo>
                    <a:pt x="312366" y="276501"/>
                  </a:moveTo>
                  <a:cubicBezTo>
                    <a:pt x="285927" y="276501"/>
                    <a:pt x="264482" y="298044"/>
                    <a:pt x="264482" y="324629"/>
                  </a:cubicBezTo>
                  <a:cubicBezTo>
                    <a:pt x="264482" y="351216"/>
                    <a:pt x="285927" y="372759"/>
                    <a:pt x="312366" y="372759"/>
                  </a:cubicBezTo>
                  <a:cubicBezTo>
                    <a:pt x="338805" y="372759"/>
                    <a:pt x="360250" y="351216"/>
                    <a:pt x="360250" y="324629"/>
                  </a:cubicBezTo>
                  <a:cubicBezTo>
                    <a:pt x="360250" y="298044"/>
                    <a:pt x="338805" y="276501"/>
                    <a:pt x="312366" y="276501"/>
                  </a:cubicBezTo>
                  <a:close/>
                  <a:moveTo>
                    <a:pt x="468775" y="0"/>
                  </a:moveTo>
                  <a:cubicBezTo>
                    <a:pt x="727672" y="0"/>
                    <a:pt x="937550" y="209878"/>
                    <a:pt x="937550" y="468775"/>
                  </a:cubicBezTo>
                  <a:cubicBezTo>
                    <a:pt x="937550" y="727672"/>
                    <a:pt x="727672" y="937550"/>
                    <a:pt x="468775" y="937550"/>
                  </a:cubicBezTo>
                  <a:cubicBezTo>
                    <a:pt x="209878" y="937550"/>
                    <a:pt x="0" y="727672"/>
                    <a:pt x="0" y="468775"/>
                  </a:cubicBezTo>
                  <a:cubicBezTo>
                    <a:pt x="0" y="209878"/>
                    <a:pt x="209878" y="0"/>
                    <a:pt x="468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275659875f8_1_1954"/>
            <p:cNvSpPr txBox="1"/>
            <p:nvPr/>
          </p:nvSpPr>
          <p:spPr>
            <a:xfrm>
              <a:off x="8834147" y="4323524"/>
              <a:ext cx="1702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@apricity.life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g275659875f8_1_1954"/>
          <p:cNvGrpSpPr/>
          <p:nvPr/>
        </p:nvGrpSpPr>
        <p:grpSpPr>
          <a:xfrm>
            <a:off x="7404292" y="3321641"/>
            <a:ext cx="1548000" cy="893623"/>
            <a:chOff x="7404292" y="3321641"/>
            <a:chExt cx="1548000" cy="893623"/>
          </a:xfrm>
        </p:grpSpPr>
        <p:sp>
          <p:nvSpPr>
            <p:cNvPr id="238" name="Google Shape;238;g275659875f8_1_1954"/>
            <p:cNvSpPr txBox="1"/>
            <p:nvPr/>
          </p:nvSpPr>
          <p:spPr>
            <a:xfrm>
              <a:off x="7404292" y="3975264"/>
              <a:ext cx="15480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www.apricity.life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g275659875f8_1_1954"/>
            <p:cNvGrpSpPr/>
            <p:nvPr/>
          </p:nvGrpSpPr>
          <p:grpSpPr>
            <a:xfrm>
              <a:off x="7878943" y="3321641"/>
              <a:ext cx="598825" cy="598825"/>
              <a:chOff x="8516505" y="3715923"/>
              <a:chExt cx="598825" cy="598825"/>
            </a:xfrm>
          </p:grpSpPr>
          <p:sp>
            <p:nvSpPr>
              <p:cNvPr id="240" name="Google Shape;240;g275659875f8_1_1954"/>
              <p:cNvSpPr/>
              <p:nvPr/>
            </p:nvSpPr>
            <p:spPr>
              <a:xfrm>
                <a:off x="8516505" y="3715923"/>
                <a:ext cx="598825" cy="598825"/>
              </a:xfrm>
              <a:custGeom>
                <a:rect b="b" l="l" r="r" t="t"/>
                <a:pathLst>
                  <a:path extrusionOk="0" h="598825" w="598825">
                    <a:moveTo>
                      <a:pt x="429896" y="416026"/>
                    </a:moveTo>
                    <a:lnTo>
                      <a:pt x="425720" y="422219"/>
                    </a:lnTo>
                    <a:lnTo>
                      <a:pt x="429896" y="422219"/>
                    </a:lnTo>
                    <a:close/>
                    <a:moveTo>
                      <a:pt x="299413" y="0"/>
                    </a:moveTo>
                    <a:cubicBezTo>
                      <a:pt x="464773" y="0"/>
                      <a:pt x="598825" y="134052"/>
                      <a:pt x="598825" y="299413"/>
                    </a:cubicBezTo>
                    <a:cubicBezTo>
                      <a:pt x="598825" y="464773"/>
                      <a:pt x="464773" y="598825"/>
                      <a:pt x="299413" y="598825"/>
                    </a:cubicBezTo>
                    <a:cubicBezTo>
                      <a:pt x="134052" y="598825"/>
                      <a:pt x="0" y="464773"/>
                      <a:pt x="0" y="299413"/>
                    </a:cubicBezTo>
                    <a:cubicBezTo>
                      <a:pt x="0" y="134052"/>
                      <a:pt x="134052" y="0"/>
                      <a:pt x="299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1" name="Google Shape;241;g275659875f8_1_1954"/>
              <p:cNvPicPr preferRelativeResize="0"/>
              <p:nvPr/>
            </p:nvPicPr>
            <p:blipFill rotWithShape="1">
              <a:blip r:embed="rId2">
                <a:alphaModFix/>
              </a:blip>
              <a:srcRect b="18445" l="0" r="0" t="0"/>
              <a:stretch/>
            </p:blipFill>
            <p:spPr>
              <a:xfrm>
                <a:off x="8695791" y="3892879"/>
                <a:ext cx="240252" cy="2449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42" name="Google Shape;242;g275659875f8_1_19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329" y="6243984"/>
            <a:ext cx="1456594" cy="349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75659875f8_1_1954"/>
          <p:cNvSpPr txBox="1"/>
          <p:nvPr>
            <p:ph idx="1" type="body"/>
          </p:nvPr>
        </p:nvSpPr>
        <p:spPr>
          <a:xfrm>
            <a:off x="0" y="2022943"/>
            <a:ext cx="121920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g275659875f8_1_1954"/>
          <p:cNvSpPr txBox="1"/>
          <p:nvPr>
            <p:ph idx="2" type="body"/>
          </p:nvPr>
        </p:nvSpPr>
        <p:spPr>
          <a:xfrm>
            <a:off x="7153275" y="6254041"/>
            <a:ext cx="25494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5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g275659875f8_1_1954"/>
          <p:cNvSpPr txBox="1"/>
          <p:nvPr>
            <p:ph idx="3" type="body"/>
          </p:nvPr>
        </p:nvSpPr>
        <p:spPr>
          <a:xfrm>
            <a:off x="9971251" y="6254041"/>
            <a:ext cx="22209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5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1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5659875f8_1_1977"/>
          <p:cNvSpPr txBox="1"/>
          <p:nvPr>
            <p:ph idx="1" type="body"/>
          </p:nvPr>
        </p:nvSpPr>
        <p:spPr>
          <a:xfrm>
            <a:off x="1235074" y="1989137"/>
            <a:ext cx="97377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g275659875f8_1_1977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275659875f8_1_1977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0" name="Google Shape;250;g275659875f8_1_1977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251" name="Google Shape;251;g275659875f8_1_1977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2" name="Google Shape;252;g275659875f8_1_1977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3" name="Google Shape;253;g275659875f8_1_1977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275659875f8_1_1977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g275659875f8_1_1977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and graphs">
  <p:cSld name="1_Text and graph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5659875f8_1_1987"/>
          <p:cNvSpPr/>
          <p:nvPr>
            <p:ph idx="2" type="chart"/>
          </p:nvPr>
        </p:nvSpPr>
        <p:spPr>
          <a:xfrm>
            <a:off x="1485106" y="1996822"/>
            <a:ext cx="23814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AutoNum type="arabicPeriod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8" name="Google Shape;258;g275659875f8_1_1987"/>
          <p:cNvSpPr txBox="1"/>
          <p:nvPr>
            <p:ph idx="1" type="body"/>
          </p:nvPr>
        </p:nvSpPr>
        <p:spPr>
          <a:xfrm>
            <a:off x="1452350" y="4894695"/>
            <a:ext cx="24282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g275659875f8_1_1987"/>
          <p:cNvSpPr txBox="1"/>
          <p:nvPr>
            <p:ph idx="3" type="body"/>
          </p:nvPr>
        </p:nvSpPr>
        <p:spPr>
          <a:xfrm>
            <a:off x="1452350" y="4549629"/>
            <a:ext cx="2428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g275659875f8_1_1987"/>
          <p:cNvSpPr txBox="1"/>
          <p:nvPr>
            <p:ph idx="4" type="body"/>
          </p:nvPr>
        </p:nvSpPr>
        <p:spPr>
          <a:xfrm>
            <a:off x="4887045" y="4894695"/>
            <a:ext cx="24204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g275659875f8_1_1987"/>
          <p:cNvSpPr txBox="1"/>
          <p:nvPr>
            <p:ph idx="5" type="body"/>
          </p:nvPr>
        </p:nvSpPr>
        <p:spPr>
          <a:xfrm>
            <a:off x="4887045" y="4549629"/>
            <a:ext cx="2420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g275659875f8_1_1987"/>
          <p:cNvSpPr txBox="1"/>
          <p:nvPr>
            <p:ph idx="6" type="body"/>
          </p:nvPr>
        </p:nvSpPr>
        <p:spPr>
          <a:xfrm>
            <a:off x="8360230" y="4894695"/>
            <a:ext cx="23820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g275659875f8_1_1987"/>
          <p:cNvSpPr txBox="1"/>
          <p:nvPr>
            <p:ph idx="7" type="body"/>
          </p:nvPr>
        </p:nvSpPr>
        <p:spPr>
          <a:xfrm>
            <a:off x="8360230" y="4549629"/>
            <a:ext cx="2382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g275659875f8_1_1987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275659875f8_1_1987"/>
          <p:cNvSpPr/>
          <p:nvPr>
            <p:ph idx="8" type="chart"/>
          </p:nvPr>
        </p:nvSpPr>
        <p:spPr>
          <a:xfrm>
            <a:off x="4905871" y="1996822"/>
            <a:ext cx="23814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AutoNum type="arabicPeriod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6" name="Google Shape;266;g275659875f8_1_1987"/>
          <p:cNvSpPr/>
          <p:nvPr>
            <p:ph idx="9" type="chart"/>
          </p:nvPr>
        </p:nvSpPr>
        <p:spPr>
          <a:xfrm>
            <a:off x="8346887" y="1996822"/>
            <a:ext cx="23814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AutoNum type="arabicPeriod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7" name="Google Shape;267;g275659875f8_1_1987"/>
          <p:cNvSpPr txBox="1"/>
          <p:nvPr>
            <p:ph idx="13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g275659875f8_1_1987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275659875f8_1_1987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g275659875f8_1_1987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906">
          <p15:clr>
            <a:srgbClr val="FBAE40"/>
          </p15:clr>
        </p15:guide>
        <p15:guide id="4" orient="horz" pos="30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apositive de titre">
  <p:cSld name="4_Diapositive de titre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5659875f8_1_2002"/>
          <p:cNvSpPr txBox="1"/>
          <p:nvPr>
            <p:ph idx="1" type="body"/>
          </p:nvPr>
        </p:nvSpPr>
        <p:spPr>
          <a:xfrm>
            <a:off x="1229360" y="1989137"/>
            <a:ext cx="97332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g275659875f8_1_2002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4" name="Google Shape;274;g275659875f8_1_2002"/>
          <p:cNvGrpSpPr/>
          <p:nvPr/>
        </p:nvGrpSpPr>
        <p:grpSpPr>
          <a:xfrm>
            <a:off x="10228450" y="6307602"/>
            <a:ext cx="798866" cy="211800"/>
            <a:chOff x="9935284" y="6307602"/>
            <a:chExt cx="798866" cy="211800"/>
          </a:xfrm>
        </p:grpSpPr>
        <p:cxnSp>
          <p:nvCxnSpPr>
            <p:cNvPr id="275" name="Google Shape;275;g275659875f8_1_2002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6" name="Google Shape;276;g275659875f8_1_2002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7" name="Google Shape;277;g275659875f8_1_2002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275659875f8_1_2002"/>
          <p:cNvSpPr txBox="1"/>
          <p:nvPr>
            <p:ph idx="11" type="ftr"/>
          </p:nvPr>
        </p:nvSpPr>
        <p:spPr>
          <a:xfrm>
            <a:off x="3657600" y="6235602"/>
            <a:ext cx="643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g275659875f8_1_2002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">
  <p:cSld name="2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75659875f8_1_2011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g275659875f8_1_2011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3" name="Google Shape;283;g275659875f8_1_2011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284" name="Google Shape;284;g275659875f8_1_2011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" name="Google Shape;285;g275659875f8_1_2011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6" name="Google Shape;286;g275659875f8_1_2011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g275659875f8_1_2011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8" name="Google Shape;288;g275659875f8_1_2011"/>
          <p:cNvSpPr txBox="1"/>
          <p:nvPr>
            <p:ph idx="1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e de titre">
  <p:cSld name="2_Diapositive de titre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5659875f8_1_2020"/>
          <p:cNvSpPr txBox="1"/>
          <p:nvPr>
            <p:ph idx="1" type="body"/>
          </p:nvPr>
        </p:nvSpPr>
        <p:spPr>
          <a:xfrm>
            <a:off x="1229360" y="1989137"/>
            <a:ext cx="97332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g275659875f8_1_2020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g275659875f8_1_2020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g275659875f8_1_2020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g275659875f8_1_2020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95" name="Google Shape;295;g275659875f8_1_2020"/>
          <p:cNvGrpSpPr/>
          <p:nvPr/>
        </p:nvGrpSpPr>
        <p:grpSpPr>
          <a:xfrm>
            <a:off x="10228450" y="6307602"/>
            <a:ext cx="798866" cy="211800"/>
            <a:chOff x="9935284" y="6307602"/>
            <a:chExt cx="798866" cy="211800"/>
          </a:xfrm>
        </p:grpSpPr>
        <p:cxnSp>
          <p:nvCxnSpPr>
            <p:cNvPr id="296" name="Google Shape;296;g275659875f8_1_2020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g275659875f8_1_2020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98" name="Google Shape;298;g275659875f8_1_2020"/>
          <p:cNvSpPr txBox="1"/>
          <p:nvPr>
            <p:ph idx="2" type="body"/>
          </p:nvPr>
        </p:nvSpPr>
        <p:spPr>
          <a:xfrm>
            <a:off x="6998445" y="6239924"/>
            <a:ext cx="3159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08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ext">
  <p:cSld name="6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75659875f8_1_2030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g275659875f8_1_2030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2" name="Google Shape;302;g275659875f8_1_2030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303" name="Google Shape;303;g275659875f8_1_2030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4" name="Google Shape;304;g275659875f8_1_2030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5" name="Google Shape;305;g275659875f8_1_2030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g275659875f8_1_2030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7" name="Google Shape;307;g275659875f8_1_2030"/>
          <p:cNvSpPr txBox="1"/>
          <p:nvPr>
            <p:ph idx="1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8" name="Google Shape;308;g275659875f8_1_2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3708" y="858352"/>
            <a:ext cx="5700452" cy="4792792"/>
          </a:xfrm>
          <a:prstGeom prst="rect">
            <a:avLst/>
          </a:prstGeom>
          <a:noFill/>
          <a:ln>
            <a:noFill/>
          </a:ln>
          <a:effectLst>
            <a:outerShdw blurRad="177800" rotWithShape="0" algn="tl" dir="2700000" dist="25400">
              <a:srgbClr val="000000">
                <a:alpha val="20000"/>
              </a:srgbClr>
            </a:outerShdw>
          </a:effectLst>
        </p:spPr>
      </p:pic>
      <p:sp>
        <p:nvSpPr>
          <p:cNvPr id="309" name="Google Shape;309;g275659875f8_1_2030"/>
          <p:cNvSpPr/>
          <p:nvPr/>
        </p:nvSpPr>
        <p:spPr>
          <a:xfrm>
            <a:off x="6492090" y="1120727"/>
            <a:ext cx="5321100" cy="2990100"/>
          </a:xfrm>
          <a:prstGeom prst="rect">
            <a:avLst/>
          </a:prstGeom>
          <a:solidFill>
            <a:srgbClr val="0009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75659875f8_1_2030"/>
          <p:cNvSpPr/>
          <p:nvPr>
            <p:ph idx="2" type="pic"/>
          </p:nvPr>
        </p:nvSpPr>
        <p:spPr>
          <a:xfrm>
            <a:off x="6531051" y="1173479"/>
            <a:ext cx="5220300" cy="23466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g275659875f8_1_2030"/>
          <p:cNvSpPr/>
          <p:nvPr>
            <p:ph idx="3" type="pic"/>
          </p:nvPr>
        </p:nvSpPr>
        <p:spPr>
          <a:xfrm>
            <a:off x="4122432" y="3279542"/>
            <a:ext cx="5635500" cy="266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e de titre">
  <p:cSld name="1_Diapositive de titr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g275659875f8_1_1747"/>
          <p:cNvGrpSpPr/>
          <p:nvPr/>
        </p:nvGrpSpPr>
        <p:grpSpPr>
          <a:xfrm>
            <a:off x="10228450" y="6307602"/>
            <a:ext cx="798866" cy="211800"/>
            <a:chOff x="9935284" y="6307602"/>
            <a:chExt cx="798866" cy="211800"/>
          </a:xfrm>
        </p:grpSpPr>
        <p:cxnSp>
          <p:nvCxnSpPr>
            <p:cNvPr id="67" name="Google Shape;67;g275659875f8_1_1747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g275659875f8_1_1747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9" name="Google Shape;69;g275659875f8_1_1747"/>
          <p:cNvSpPr txBox="1"/>
          <p:nvPr>
            <p:ph idx="1" type="body"/>
          </p:nvPr>
        </p:nvSpPr>
        <p:spPr>
          <a:xfrm>
            <a:off x="1782763" y="2024063"/>
            <a:ext cx="86265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g275659875f8_1_1747"/>
          <p:cNvSpPr txBox="1"/>
          <p:nvPr>
            <p:ph type="title"/>
          </p:nvPr>
        </p:nvSpPr>
        <p:spPr>
          <a:xfrm>
            <a:off x="626020" y="628085"/>
            <a:ext cx="10400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75659875f8_1_1747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275659875f8_1_1747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275659875f8_1_1747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sposition personnalisée">
  <p:cSld name="6_Disposition personnalisée">
    <p:bg>
      <p:bgPr>
        <a:solidFill>
          <a:srgbClr val="00092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5659875f8_1_2043"/>
          <p:cNvSpPr/>
          <p:nvPr/>
        </p:nvSpPr>
        <p:spPr>
          <a:xfrm>
            <a:off x="4685288" y="1"/>
            <a:ext cx="7506600" cy="6858000"/>
          </a:xfrm>
          <a:prstGeom prst="rect">
            <a:avLst/>
          </a:prstGeom>
          <a:solidFill>
            <a:srgbClr val="0009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bout, personne, homme, vert&#10;&#10;Description générée automatiquement" id="314" name="Google Shape;314;g275659875f8_1_20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63279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75659875f8_1_2043"/>
          <p:cNvSpPr txBox="1"/>
          <p:nvPr>
            <p:ph type="title"/>
          </p:nvPr>
        </p:nvSpPr>
        <p:spPr>
          <a:xfrm>
            <a:off x="6888275" y="2575035"/>
            <a:ext cx="43488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Lora"/>
              <a:buNone/>
              <a:defRPr sz="3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g275659875f8_1_2043"/>
          <p:cNvSpPr txBox="1"/>
          <p:nvPr>
            <p:ph idx="1" type="body"/>
          </p:nvPr>
        </p:nvSpPr>
        <p:spPr>
          <a:xfrm>
            <a:off x="6888823" y="3843349"/>
            <a:ext cx="43512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g275659875f8_1_2043"/>
          <p:cNvSpPr txBox="1"/>
          <p:nvPr>
            <p:ph idx="2" type="body"/>
          </p:nvPr>
        </p:nvSpPr>
        <p:spPr>
          <a:xfrm>
            <a:off x="3922643" y="2595398"/>
            <a:ext cx="1912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b="0" i="0" sz="8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e de titre">
  <p:cSld name="1_Diapositive de titr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g2b259b2040c_0_434"/>
          <p:cNvGrpSpPr/>
          <p:nvPr/>
        </p:nvGrpSpPr>
        <p:grpSpPr>
          <a:xfrm>
            <a:off x="10228450" y="6307602"/>
            <a:ext cx="798866" cy="211800"/>
            <a:chOff x="9935284" y="6307602"/>
            <a:chExt cx="798866" cy="211800"/>
          </a:xfrm>
        </p:grpSpPr>
        <p:cxnSp>
          <p:nvCxnSpPr>
            <p:cNvPr id="327" name="Google Shape;327;g2b259b2040c_0_434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" name="Google Shape;328;g2b259b2040c_0_434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9" name="Google Shape;329;g2b259b2040c_0_434"/>
          <p:cNvSpPr txBox="1"/>
          <p:nvPr>
            <p:ph idx="1" type="body"/>
          </p:nvPr>
        </p:nvSpPr>
        <p:spPr>
          <a:xfrm>
            <a:off x="1782763" y="2024063"/>
            <a:ext cx="86265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g2b259b2040c_0_434"/>
          <p:cNvSpPr txBox="1"/>
          <p:nvPr>
            <p:ph type="title"/>
          </p:nvPr>
        </p:nvSpPr>
        <p:spPr>
          <a:xfrm>
            <a:off x="626020" y="628085"/>
            <a:ext cx="10400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g2b259b2040c_0_434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g2b259b2040c_0_434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g2b259b2040c_0_434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">
  <p:cSld name="2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b259b2040c_0_477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6" name="Google Shape;336;g2b259b2040c_0_477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337" name="Google Shape;337;g2b259b2040c_0_477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8" name="Google Shape;338;g2b259b2040c_0_477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39" name="Google Shape;339;g2b259b2040c_0_477"/>
          <p:cNvSpPr txBox="1"/>
          <p:nvPr>
            <p:ph idx="1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g2b259b2040c_0_477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g2b259b2040c_0_477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g2b259b2040c_0_477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259b2040c_0_443"/>
          <p:cNvSpPr txBox="1"/>
          <p:nvPr>
            <p:ph idx="1" type="body"/>
          </p:nvPr>
        </p:nvSpPr>
        <p:spPr>
          <a:xfrm>
            <a:off x="1235074" y="1989137"/>
            <a:ext cx="97377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g2b259b2040c_0_443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6" name="Google Shape;346;g2b259b2040c_0_443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347" name="Google Shape;347;g2b259b2040c_0_443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" name="Google Shape;348;g2b259b2040c_0_443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9" name="Google Shape;349;g2b259b2040c_0_443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g2b259b2040c_0_443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g2b259b2040c_0_443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g2b259b2040c_0_443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259b2040c_0_453"/>
          <p:cNvSpPr/>
          <p:nvPr/>
        </p:nvSpPr>
        <p:spPr>
          <a:xfrm>
            <a:off x="8965580" y="6261354"/>
            <a:ext cx="1344900" cy="25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1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b259b2040c_0_453"/>
          <p:cNvSpPr/>
          <p:nvPr/>
        </p:nvSpPr>
        <p:spPr>
          <a:xfrm>
            <a:off x="-2995326" y="2071810"/>
            <a:ext cx="8744280" cy="8781656"/>
          </a:xfrm>
          <a:custGeom>
            <a:rect b="b" l="l" r="r" t="t"/>
            <a:pathLst>
              <a:path extrusionOk="0" h="350076" w="348586">
                <a:moveTo>
                  <a:pt x="165830" y="262846"/>
                </a:moveTo>
                <a:lnTo>
                  <a:pt x="173015" y="263085"/>
                </a:lnTo>
                <a:cubicBezTo>
                  <a:pt x="175489" y="263085"/>
                  <a:pt x="177565" y="265309"/>
                  <a:pt x="177326" y="268009"/>
                </a:cubicBezTo>
                <a:lnTo>
                  <a:pt x="174372" y="342201"/>
                </a:lnTo>
                <a:cubicBezTo>
                  <a:pt x="174132" y="346649"/>
                  <a:pt x="170300" y="350303"/>
                  <a:pt x="165830" y="350065"/>
                </a:cubicBezTo>
                <a:cubicBezTo>
                  <a:pt x="161279" y="349826"/>
                  <a:pt x="157687" y="346013"/>
                  <a:pt x="157926" y="341486"/>
                </a:cubicBezTo>
                <a:lnTo>
                  <a:pt x="160880" y="267295"/>
                </a:lnTo>
                <a:cubicBezTo>
                  <a:pt x="161120" y="264673"/>
                  <a:pt x="163355" y="262846"/>
                  <a:pt x="165830" y="262846"/>
                </a:cubicBezTo>
                <a:close/>
                <a:moveTo>
                  <a:pt x="198463" y="259359"/>
                </a:moveTo>
                <a:cubicBezTo>
                  <a:pt x="200919" y="258644"/>
                  <a:pt x="203375" y="260233"/>
                  <a:pt x="204009" y="262696"/>
                </a:cubicBezTo>
                <a:lnTo>
                  <a:pt x="223026" y="334199"/>
                </a:lnTo>
                <a:cubicBezTo>
                  <a:pt x="224135" y="338727"/>
                  <a:pt x="221679" y="343176"/>
                  <a:pt x="217241" y="344289"/>
                </a:cubicBezTo>
                <a:cubicBezTo>
                  <a:pt x="212725" y="345401"/>
                  <a:pt x="208288" y="342938"/>
                  <a:pt x="207178" y="338489"/>
                </a:cubicBezTo>
                <a:lnTo>
                  <a:pt x="188162" y="266748"/>
                </a:lnTo>
                <a:cubicBezTo>
                  <a:pt x="187449" y="264285"/>
                  <a:pt x="189034" y="261822"/>
                  <a:pt x="191490" y="261107"/>
                </a:cubicBezTo>
                <a:close/>
                <a:moveTo>
                  <a:pt x="140025" y="256096"/>
                </a:moveTo>
                <a:lnTo>
                  <a:pt x="146786" y="258557"/>
                </a:lnTo>
                <a:cubicBezTo>
                  <a:pt x="149252" y="259430"/>
                  <a:pt x="150604" y="262129"/>
                  <a:pt x="149650" y="264828"/>
                </a:cubicBezTo>
                <a:lnTo>
                  <a:pt x="124990" y="334689"/>
                </a:lnTo>
                <a:cubicBezTo>
                  <a:pt x="123399" y="338976"/>
                  <a:pt x="118706" y="341199"/>
                  <a:pt x="114410" y="339611"/>
                </a:cubicBezTo>
                <a:cubicBezTo>
                  <a:pt x="110194" y="338023"/>
                  <a:pt x="107967" y="333340"/>
                  <a:pt x="109478" y="329053"/>
                </a:cubicBezTo>
                <a:lnTo>
                  <a:pt x="134218" y="258954"/>
                </a:lnTo>
                <a:cubicBezTo>
                  <a:pt x="134854" y="256493"/>
                  <a:pt x="137559" y="255143"/>
                  <a:pt x="140025" y="256096"/>
                </a:cubicBezTo>
                <a:close/>
                <a:moveTo>
                  <a:pt x="222342" y="248087"/>
                </a:moveTo>
                <a:cubicBezTo>
                  <a:pt x="224568" y="246740"/>
                  <a:pt x="227509" y="247374"/>
                  <a:pt x="228860" y="249672"/>
                </a:cubicBezTo>
                <a:lnTo>
                  <a:pt x="268128" y="312434"/>
                </a:lnTo>
                <a:cubicBezTo>
                  <a:pt x="270354" y="316475"/>
                  <a:pt x="269241" y="321388"/>
                  <a:pt x="265425" y="323845"/>
                </a:cubicBezTo>
                <a:cubicBezTo>
                  <a:pt x="261371" y="326143"/>
                  <a:pt x="256443" y="324954"/>
                  <a:pt x="253979" y="321230"/>
                </a:cubicBezTo>
                <a:lnTo>
                  <a:pt x="214711" y="258389"/>
                </a:lnTo>
                <a:cubicBezTo>
                  <a:pt x="213360" y="256091"/>
                  <a:pt x="213996" y="253238"/>
                  <a:pt x="216301" y="251891"/>
                </a:cubicBezTo>
                <a:close/>
                <a:moveTo>
                  <a:pt x="117846" y="242647"/>
                </a:moveTo>
                <a:lnTo>
                  <a:pt x="123636" y="246942"/>
                </a:lnTo>
                <a:cubicBezTo>
                  <a:pt x="125619" y="248293"/>
                  <a:pt x="126095" y="251235"/>
                  <a:pt x="124508" y="253223"/>
                </a:cubicBezTo>
                <a:lnTo>
                  <a:pt x="80411" y="312857"/>
                </a:lnTo>
                <a:cubicBezTo>
                  <a:pt x="77794" y="316673"/>
                  <a:pt x="72639" y="317389"/>
                  <a:pt x="68990" y="314685"/>
                </a:cubicBezTo>
                <a:cubicBezTo>
                  <a:pt x="65183" y="311982"/>
                  <a:pt x="64549" y="306814"/>
                  <a:pt x="67246" y="303236"/>
                </a:cubicBezTo>
                <a:lnTo>
                  <a:pt x="111343" y="243602"/>
                </a:lnTo>
                <a:cubicBezTo>
                  <a:pt x="112929" y="241534"/>
                  <a:pt x="115784" y="241137"/>
                  <a:pt x="117846" y="242647"/>
                </a:cubicBezTo>
                <a:close/>
                <a:moveTo>
                  <a:pt x="248430" y="230283"/>
                </a:moveTo>
                <a:lnTo>
                  <a:pt x="304441" y="278997"/>
                </a:lnTo>
                <a:cubicBezTo>
                  <a:pt x="307773" y="281942"/>
                  <a:pt x="308170" y="287116"/>
                  <a:pt x="305314" y="290459"/>
                </a:cubicBezTo>
                <a:cubicBezTo>
                  <a:pt x="302378" y="294041"/>
                  <a:pt x="296983" y="294280"/>
                  <a:pt x="293651" y="291414"/>
                </a:cubicBezTo>
                <a:lnTo>
                  <a:pt x="237720" y="242620"/>
                </a:lnTo>
                <a:cubicBezTo>
                  <a:pt x="235657" y="241108"/>
                  <a:pt x="235419" y="238163"/>
                  <a:pt x="237244" y="236093"/>
                </a:cubicBezTo>
                <a:lnTo>
                  <a:pt x="241925" y="230760"/>
                </a:lnTo>
                <a:cubicBezTo>
                  <a:pt x="243511" y="228691"/>
                  <a:pt x="246447" y="228532"/>
                  <a:pt x="248430" y="230283"/>
                </a:cubicBezTo>
                <a:close/>
                <a:moveTo>
                  <a:pt x="94530" y="222768"/>
                </a:moveTo>
                <a:cubicBezTo>
                  <a:pt x="96594" y="221179"/>
                  <a:pt x="99453" y="221656"/>
                  <a:pt x="101041" y="223642"/>
                </a:cubicBezTo>
                <a:lnTo>
                  <a:pt x="105329" y="229523"/>
                </a:lnTo>
                <a:cubicBezTo>
                  <a:pt x="106838" y="231510"/>
                  <a:pt x="106441" y="234450"/>
                  <a:pt x="104217" y="236040"/>
                </a:cubicBezTo>
                <a:lnTo>
                  <a:pt x="47521" y="277922"/>
                </a:lnTo>
                <a:cubicBezTo>
                  <a:pt x="43869" y="280624"/>
                  <a:pt x="38707" y="279750"/>
                  <a:pt x="36087" y="276173"/>
                </a:cubicBezTo>
                <a:cubicBezTo>
                  <a:pt x="33387" y="272597"/>
                  <a:pt x="34260" y="267432"/>
                  <a:pt x="37834" y="264730"/>
                </a:cubicBezTo>
                <a:close/>
                <a:moveTo>
                  <a:pt x="261265" y="205133"/>
                </a:moveTo>
                <a:lnTo>
                  <a:pt x="328387" y="234739"/>
                </a:lnTo>
                <a:cubicBezTo>
                  <a:pt x="333147" y="236723"/>
                  <a:pt x="335131" y="242121"/>
                  <a:pt x="333147" y="246566"/>
                </a:cubicBezTo>
                <a:cubicBezTo>
                  <a:pt x="331084" y="251249"/>
                  <a:pt x="325769" y="253313"/>
                  <a:pt x="321246" y="251249"/>
                </a:cubicBezTo>
                <a:lnTo>
                  <a:pt x="254125" y="221722"/>
                </a:lnTo>
                <a:cubicBezTo>
                  <a:pt x="251586" y="220849"/>
                  <a:pt x="250475" y="217912"/>
                  <a:pt x="251586" y="215690"/>
                </a:cubicBezTo>
                <a:lnTo>
                  <a:pt x="255235" y="207594"/>
                </a:lnTo>
                <a:cubicBezTo>
                  <a:pt x="256108" y="205133"/>
                  <a:pt x="259044" y="204022"/>
                  <a:pt x="261265" y="205133"/>
                </a:cubicBezTo>
                <a:close/>
                <a:moveTo>
                  <a:pt x="84228" y="197303"/>
                </a:moveTo>
                <a:cubicBezTo>
                  <a:pt x="86526" y="196669"/>
                  <a:pt x="89141" y="197778"/>
                  <a:pt x="90091" y="200235"/>
                </a:cubicBezTo>
                <a:lnTo>
                  <a:pt x="92548" y="206970"/>
                </a:lnTo>
                <a:cubicBezTo>
                  <a:pt x="93182" y="209426"/>
                  <a:pt x="92072" y="211883"/>
                  <a:pt x="89616" y="212754"/>
                </a:cubicBezTo>
                <a:lnTo>
                  <a:pt x="23452" y="235972"/>
                </a:lnTo>
                <a:cubicBezTo>
                  <a:pt x="19173" y="237557"/>
                  <a:pt x="14498" y="235338"/>
                  <a:pt x="12913" y="231059"/>
                </a:cubicBezTo>
                <a:cubicBezTo>
                  <a:pt x="11328" y="226859"/>
                  <a:pt x="13626" y="222184"/>
                  <a:pt x="17826" y="220599"/>
                </a:cubicBezTo>
                <a:close/>
                <a:moveTo>
                  <a:pt x="266439" y="177298"/>
                </a:moveTo>
                <a:lnTo>
                  <a:pt x="339241" y="185743"/>
                </a:lnTo>
                <a:cubicBezTo>
                  <a:pt x="344163" y="186217"/>
                  <a:pt x="347736" y="190637"/>
                  <a:pt x="347101" y="195768"/>
                </a:cubicBezTo>
                <a:cubicBezTo>
                  <a:pt x="346386" y="200662"/>
                  <a:pt x="341940" y="204293"/>
                  <a:pt x="337018" y="203582"/>
                </a:cubicBezTo>
                <a:lnTo>
                  <a:pt x="264216" y="195137"/>
                </a:lnTo>
                <a:cubicBezTo>
                  <a:pt x="261676" y="194900"/>
                  <a:pt x="259929" y="192453"/>
                  <a:pt x="260167" y="190006"/>
                </a:cubicBezTo>
                <a:lnTo>
                  <a:pt x="261279" y="181323"/>
                </a:lnTo>
                <a:cubicBezTo>
                  <a:pt x="261517" y="178876"/>
                  <a:pt x="263978" y="177061"/>
                  <a:pt x="266439" y="177298"/>
                </a:cubicBezTo>
                <a:close/>
                <a:moveTo>
                  <a:pt x="82066" y="169708"/>
                </a:moveTo>
                <a:cubicBezTo>
                  <a:pt x="84767" y="169708"/>
                  <a:pt x="86991" y="171772"/>
                  <a:pt x="86991" y="174233"/>
                </a:cubicBezTo>
                <a:lnTo>
                  <a:pt x="87230" y="181377"/>
                </a:lnTo>
                <a:cubicBezTo>
                  <a:pt x="87230" y="184076"/>
                  <a:pt x="85244" y="186299"/>
                  <a:pt x="82781" y="186061"/>
                </a:cubicBezTo>
                <a:lnTo>
                  <a:pt x="8511" y="188998"/>
                </a:lnTo>
                <a:cubicBezTo>
                  <a:pt x="4062" y="189236"/>
                  <a:pt x="250" y="185664"/>
                  <a:pt x="11" y="181139"/>
                </a:cubicBezTo>
                <a:cubicBezTo>
                  <a:pt x="-227" y="176694"/>
                  <a:pt x="3427" y="172883"/>
                  <a:pt x="7875" y="172645"/>
                </a:cubicBezTo>
                <a:close/>
                <a:moveTo>
                  <a:pt x="335389" y="134752"/>
                </a:moveTo>
                <a:cubicBezTo>
                  <a:pt x="341176" y="133643"/>
                  <a:pt x="346566" y="137447"/>
                  <a:pt x="347676" y="143234"/>
                </a:cubicBezTo>
                <a:cubicBezTo>
                  <a:pt x="348786" y="149099"/>
                  <a:pt x="344981" y="154648"/>
                  <a:pt x="339194" y="155757"/>
                </a:cubicBezTo>
                <a:lnTo>
                  <a:pt x="266264" y="169232"/>
                </a:lnTo>
                <a:cubicBezTo>
                  <a:pt x="263806" y="169628"/>
                  <a:pt x="261349" y="167885"/>
                  <a:pt x="260873" y="165428"/>
                </a:cubicBezTo>
                <a:lnTo>
                  <a:pt x="258654" y="153538"/>
                </a:lnTo>
                <a:cubicBezTo>
                  <a:pt x="258178" y="151081"/>
                  <a:pt x="260001" y="148624"/>
                  <a:pt x="262459" y="148148"/>
                </a:cubicBezTo>
                <a:close/>
                <a:moveTo>
                  <a:pt x="16068" y="124598"/>
                </a:moveTo>
                <a:lnTo>
                  <a:pt x="87808" y="143614"/>
                </a:lnTo>
                <a:cubicBezTo>
                  <a:pt x="90271" y="144328"/>
                  <a:pt x="91781" y="146784"/>
                  <a:pt x="91145" y="149240"/>
                </a:cubicBezTo>
                <a:lnTo>
                  <a:pt x="89318" y="156134"/>
                </a:lnTo>
                <a:cubicBezTo>
                  <a:pt x="88682" y="158590"/>
                  <a:pt x="86219" y="160175"/>
                  <a:pt x="83756" y="159461"/>
                </a:cubicBezTo>
                <a:lnTo>
                  <a:pt x="12016" y="140524"/>
                </a:lnTo>
                <a:cubicBezTo>
                  <a:pt x="7488" y="139336"/>
                  <a:pt x="5025" y="134899"/>
                  <a:pt x="5978" y="130461"/>
                </a:cubicBezTo>
                <a:cubicBezTo>
                  <a:pt x="7091" y="125945"/>
                  <a:pt x="11540" y="123489"/>
                  <a:pt x="16068" y="124598"/>
                </a:cubicBezTo>
                <a:close/>
                <a:moveTo>
                  <a:pt x="332950" y="81027"/>
                </a:moveTo>
                <a:cubicBezTo>
                  <a:pt x="338113" y="78321"/>
                  <a:pt x="344626" y="80311"/>
                  <a:pt x="347327" y="85723"/>
                </a:cubicBezTo>
                <a:cubicBezTo>
                  <a:pt x="350187" y="90897"/>
                  <a:pt x="347963" y="97424"/>
                  <a:pt x="342800" y="100130"/>
                </a:cubicBezTo>
                <a:lnTo>
                  <a:pt x="260351" y="142954"/>
                </a:lnTo>
                <a:cubicBezTo>
                  <a:pt x="258047" y="144068"/>
                  <a:pt x="255188" y="143113"/>
                  <a:pt x="254076" y="140884"/>
                </a:cubicBezTo>
                <a:lnTo>
                  <a:pt x="248436" y="130139"/>
                </a:lnTo>
                <a:cubicBezTo>
                  <a:pt x="247324" y="127910"/>
                  <a:pt x="248198" y="124965"/>
                  <a:pt x="250422" y="123850"/>
                </a:cubicBezTo>
                <a:close/>
                <a:moveTo>
                  <a:pt x="37913" y="80438"/>
                </a:moveTo>
                <a:lnTo>
                  <a:pt x="100754" y="119442"/>
                </a:lnTo>
                <a:cubicBezTo>
                  <a:pt x="102973" y="121034"/>
                  <a:pt x="103686" y="123741"/>
                  <a:pt x="102339" y="125969"/>
                </a:cubicBezTo>
                <a:lnTo>
                  <a:pt x="98535" y="132019"/>
                </a:lnTo>
                <a:cubicBezTo>
                  <a:pt x="96950" y="134327"/>
                  <a:pt x="94256" y="134964"/>
                  <a:pt x="92037" y="133611"/>
                </a:cubicBezTo>
                <a:lnTo>
                  <a:pt x="29196" y="94368"/>
                </a:lnTo>
                <a:cubicBezTo>
                  <a:pt x="25392" y="91901"/>
                  <a:pt x="24283" y="86966"/>
                  <a:pt x="26502" y="83145"/>
                </a:cubicBezTo>
                <a:cubicBezTo>
                  <a:pt x="28958" y="79324"/>
                  <a:pt x="34109" y="77971"/>
                  <a:pt x="37913" y="80438"/>
                </a:cubicBezTo>
                <a:close/>
                <a:moveTo>
                  <a:pt x="59953" y="44064"/>
                </a:moveTo>
                <a:cubicBezTo>
                  <a:pt x="63522" y="41205"/>
                  <a:pt x="68677" y="41602"/>
                  <a:pt x="71532" y="45017"/>
                </a:cubicBezTo>
                <a:lnTo>
                  <a:pt x="120149" y="101010"/>
                </a:lnTo>
                <a:cubicBezTo>
                  <a:pt x="121894" y="102836"/>
                  <a:pt x="121735" y="105695"/>
                  <a:pt x="119673" y="107522"/>
                </a:cubicBezTo>
                <a:lnTo>
                  <a:pt x="114359" y="112208"/>
                </a:lnTo>
                <a:cubicBezTo>
                  <a:pt x="112535" y="113955"/>
                  <a:pt x="109601" y="113717"/>
                  <a:pt x="107856" y="111732"/>
                </a:cubicBezTo>
                <a:lnTo>
                  <a:pt x="59001" y="55739"/>
                </a:lnTo>
                <a:cubicBezTo>
                  <a:pt x="56146" y="52165"/>
                  <a:pt x="56543" y="47003"/>
                  <a:pt x="59953" y="44064"/>
                </a:cubicBezTo>
                <a:close/>
                <a:moveTo>
                  <a:pt x="103844" y="16584"/>
                </a:moveTo>
                <a:cubicBezTo>
                  <a:pt x="108279" y="14595"/>
                  <a:pt x="113664" y="16823"/>
                  <a:pt x="115644" y="21278"/>
                </a:cubicBezTo>
                <a:lnTo>
                  <a:pt x="145183" y="88668"/>
                </a:lnTo>
                <a:cubicBezTo>
                  <a:pt x="146054" y="90896"/>
                  <a:pt x="144945" y="93601"/>
                  <a:pt x="142728" y="94715"/>
                </a:cubicBezTo>
                <a:lnTo>
                  <a:pt x="134650" y="98295"/>
                </a:lnTo>
                <a:cubicBezTo>
                  <a:pt x="132433" y="99250"/>
                  <a:pt x="129740" y="98057"/>
                  <a:pt x="128631" y="95829"/>
                </a:cubicBezTo>
                <a:lnTo>
                  <a:pt x="99172" y="28518"/>
                </a:lnTo>
                <a:cubicBezTo>
                  <a:pt x="97113" y="23983"/>
                  <a:pt x="99330" y="18652"/>
                  <a:pt x="103844" y="16584"/>
                </a:cubicBezTo>
                <a:close/>
                <a:moveTo>
                  <a:pt x="342814" y="4218"/>
                </a:moveTo>
                <a:cubicBezTo>
                  <a:pt x="347736" y="8897"/>
                  <a:pt x="347736" y="16749"/>
                  <a:pt x="343052" y="21666"/>
                </a:cubicBezTo>
                <a:lnTo>
                  <a:pt x="246926" y="119215"/>
                </a:lnTo>
                <a:cubicBezTo>
                  <a:pt x="245179" y="120959"/>
                  <a:pt x="242242" y="120959"/>
                  <a:pt x="240417" y="119215"/>
                </a:cubicBezTo>
                <a:lnTo>
                  <a:pt x="229462" y="108508"/>
                </a:lnTo>
                <a:cubicBezTo>
                  <a:pt x="227716" y="106684"/>
                  <a:pt x="227716" y="103829"/>
                  <a:pt x="229224" y="102005"/>
                </a:cubicBezTo>
                <a:lnTo>
                  <a:pt x="325351" y="4456"/>
                </a:lnTo>
                <a:cubicBezTo>
                  <a:pt x="330034" y="-461"/>
                  <a:pt x="337893" y="-461"/>
                  <a:pt x="342814" y="4218"/>
                </a:cubicBezTo>
                <a:close/>
                <a:moveTo>
                  <a:pt x="153316" y="2976"/>
                </a:moveTo>
                <a:cubicBezTo>
                  <a:pt x="158245" y="2340"/>
                  <a:pt x="162696" y="5917"/>
                  <a:pt x="163411" y="10845"/>
                </a:cubicBezTo>
                <a:lnTo>
                  <a:pt x="172154" y="83739"/>
                </a:lnTo>
                <a:cubicBezTo>
                  <a:pt x="172313" y="86204"/>
                  <a:pt x="170565" y="88668"/>
                  <a:pt x="168101" y="88906"/>
                </a:cubicBezTo>
                <a:lnTo>
                  <a:pt x="159357" y="90019"/>
                </a:lnTo>
                <a:cubicBezTo>
                  <a:pt x="156893" y="90496"/>
                  <a:pt x="154429" y="88668"/>
                  <a:pt x="154191" y="85965"/>
                </a:cubicBezTo>
                <a:lnTo>
                  <a:pt x="145447" y="13071"/>
                </a:lnTo>
                <a:cubicBezTo>
                  <a:pt x="144732" y="8143"/>
                  <a:pt x="148309" y="3612"/>
                  <a:pt x="153316" y="2976"/>
                </a:cubicBezTo>
                <a:close/>
                <a:moveTo>
                  <a:pt x="206141" y="1349"/>
                </a:moveTo>
                <a:cubicBezTo>
                  <a:pt x="211927" y="2460"/>
                  <a:pt x="215732" y="8092"/>
                  <a:pt x="214622" y="13883"/>
                </a:cubicBezTo>
                <a:lnTo>
                  <a:pt x="201226" y="87580"/>
                </a:lnTo>
                <a:cubicBezTo>
                  <a:pt x="200751" y="90039"/>
                  <a:pt x="198294" y="91546"/>
                  <a:pt x="195836" y="91150"/>
                </a:cubicBezTo>
                <a:lnTo>
                  <a:pt x="183947" y="88929"/>
                </a:lnTo>
                <a:cubicBezTo>
                  <a:pt x="181331" y="88453"/>
                  <a:pt x="179746" y="85993"/>
                  <a:pt x="180142" y="83534"/>
                </a:cubicBezTo>
                <a:lnTo>
                  <a:pt x="193617" y="9917"/>
                </a:lnTo>
                <a:cubicBezTo>
                  <a:pt x="194727" y="4047"/>
                  <a:pt x="200275" y="239"/>
                  <a:pt x="206141" y="1349"/>
                </a:cubicBezTo>
                <a:close/>
                <a:moveTo>
                  <a:pt x="264968" y="1188"/>
                </a:moveTo>
                <a:cubicBezTo>
                  <a:pt x="270122" y="3808"/>
                  <a:pt x="272105" y="10399"/>
                  <a:pt x="269409" y="15561"/>
                </a:cubicBezTo>
                <a:lnTo>
                  <a:pt x="225798" y="99575"/>
                </a:lnTo>
                <a:cubicBezTo>
                  <a:pt x="224687" y="101798"/>
                  <a:pt x="221754" y="102751"/>
                  <a:pt x="219533" y="101640"/>
                </a:cubicBezTo>
                <a:lnTo>
                  <a:pt x="208829" y="96002"/>
                </a:lnTo>
                <a:cubicBezTo>
                  <a:pt x="206529" y="94652"/>
                  <a:pt x="205657" y="91952"/>
                  <a:pt x="207005" y="89728"/>
                </a:cubicBezTo>
                <a:lnTo>
                  <a:pt x="250616" y="5714"/>
                </a:lnTo>
                <a:cubicBezTo>
                  <a:pt x="253312" y="552"/>
                  <a:pt x="259814" y="-1512"/>
                  <a:pt x="264968" y="1188"/>
                </a:cubicBezTo>
                <a:close/>
              </a:path>
            </a:pathLst>
          </a:custGeom>
          <a:solidFill>
            <a:schemeClr val="accent5">
              <a:alpha val="313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56" name="Google Shape;356;g2b259b2040c_0_453"/>
          <p:cNvGrpSpPr/>
          <p:nvPr/>
        </p:nvGrpSpPr>
        <p:grpSpPr>
          <a:xfrm>
            <a:off x="3291157" y="3321477"/>
            <a:ext cx="1407194" cy="893573"/>
            <a:chOff x="5833948" y="3532640"/>
            <a:chExt cx="1702800" cy="1081284"/>
          </a:xfrm>
        </p:grpSpPr>
        <p:sp>
          <p:nvSpPr>
            <p:cNvPr id="357" name="Google Shape;357;g2b259b2040c_0_453"/>
            <p:cNvSpPr/>
            <p:nvPr/>
          </p:nvSpPr>
          <p:spPr>
            <a:xfrm>
              <a:off x="6323128" y="3532640"/>
              <a:ext cx="724257" cy="724257"/>
            </a:xfrm>
            <a:custGeom>
              <a:rect b="b" l="l" r="r" t="t"/>
              <a:pathLst>
                <a:path extrusionOk="0" h="937550" w="937550">
                  <a:moveTo>
                    <a:pt x="515703" y="236412"/>
                  </a:moveTo>
                  <a:cubicBezTo>
                    <a:pt x="433201" y="236412"/>
                    <a:pt x="404125" y="275271"/>
                    <a:pt x="404125" y="340631"/>
                  </a:cubicBezTo>
                  <a:lnTo>
                    <a:pt x="404125" y="391058"/>
                  </a:lnTo>
                  <a:lnTo>
                    <a:pt x="352646" y="391058"/>
                  </a:lnTo>
                  <a:lnTo>
                    <a:pt x="352646" y="468774"/>
                  </a:lnTo>
                  <a:lnTo>
                    <a:pt x="404125" y="468774"/>
                  </a:lnTo>
                  <a:lnTo>
                    <a:pt x="404125" y="701136"/>
                  </a:lnTo>
                  <a:lnTo>
                    <a:pt x="507080" y="701136"/>
                  </a:lnTo>
                  <a:lnTo>
                    <a:pt x="507080" y="468774"/>
                  </a:lnTo>
                  <a:lnTo>
                    <a:pt x="575805" y="468774"/>
                  </a:lnTo>
                  <a:lnTo>
                    <a:pt x="584903" y="391058"/>
                  </a:lnTo>
                  <a:lnTo>
                    <a:pt x="507080" y="391058"/>
                  </a:lnTo>
                  <a:cubicBezTo>
                    <a:pt x="507080" y="391058"/>
                    <a:pt x="507185" y="346154"/>
                    <a:pt x="507185" y="346154"/>
                  </a:cubicBezTo>
                  <a:cubicBezTo>
                    <a:pt x="507185" y="325278"/>
                    <a:pt x="509342" y="314076"/>
                    <a:pt x="541468" y="314076"/>
                  </a:cubicBezTo>
                  <a:lnTo>
                    <a:pt x="584377" y="314076"/>
                  </a:lnTo>
                  <a:lnTo>
                    <a:pt x="584377" y="236412"/>
                  </a:lnTo>
                  <a:close/>
                  <a:moveTo>
                    <a:pt x="468775" y="0"/>
                  </a:moveTo>
                  <a:cubicBezTo>
                    <a:pt x="727672" y="0"/>
                    <a:pt x="937550" y="209878"/>
                    <a:pt x="937550" y="468775"/>
                  </a:cubicBezTo>
                  <a:cubicBezTo>
                    <a:pt x="937550" y="727672"/>
                    <a:pt x="727672" y="937550"/>
                    <a:pt x="468775" y="937550"/>
                  </a:cubicBezTo>
                  <a:cubicBezTo>
                    <a:pt x="209878" y="937550"/>
                    <a:pt x="0" y="727672"/>
                    <a:pt x="0" y="468775"/>
                  </a:cubicBezTo>
                  <a:cubicBezTo>
                    <a:pt x="0" y="209878"/>
                    <a:pt x="209878" y="0"/>
                    <a:pt x="468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1" i="1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2b259b2040c_0_453"/>
            <p:cNvSpPr txBox="1"/>
            <p:nvPr/>
          </p:nvSpPr>
          <p:spPr>
            <a:xfrm>
              <a:off x="5833948" y="4323524"/>
              <a:ext cx="1702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@apricity.life</a:t>
              </a:r>
              <a:endParaRPr b="0" i="0" sz="14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59" name="Google Shape;359;g2b259b2040c_0_453"/>
          <p:cNvGrpSpPr/>
          <p:nvPr/>
        </p:nvGrpSpPr>
        <p:grpSpPr>
          <a:xfrm>
            <a:off x="4698619" y="3321427"/>
            <a:ext cx="1407194" cy="893622"/>
            <a:chOff x="7324413" y="3532580"/>
            <a:chExt cx="1702800" cy="1081344"/>
          </a:xfrm>
        </p:grpSpPr>
        <p:grpSp>
          <p:nvGrpSpPr>
            <p:cNvPr id="360" name="Google Shape;360;g2b259b2040c_0_453"/>
            <p:cNvGrpSpPr/>
            <p:nvPr/>
          </p:nvGrpSpPr>
          <p:grpSpPr>
            <a:xfrm>
              <a:off x="7813681" y="3532580"/>
              <a:ext cx="724539" cy="724539"/>
              <a:chOff x="-2071870" y="1400536"/>
              <a:chExt cx="937550" cy="937550"/>
            </a:xfrm>
          </p:grpSpPr>
          <p:sp>
            <p:nvSpPr>
              <p:cNvPr id="361" name="Google Shape;361;g2b259b2040c_0_453"/>
              <p:cNvSpPr/>
              <p:nvPr/>
            </p:nvSpPr>
            <p:spPr>
              <a:xfrm>
                <a:off x="-2071870" y="1400536"/>
                <a:ext cx="937550" cy="937550"/>
              </a:xfrm>
              <a:custGeom>
                <a:rect b="b" l="l" r="r" t="t"/>
                <a:pathLst>
                  <a:path extrusionOk="0" h="937550" w="937550">
                    <a:moveTo>
                      <a:pt x="468775" y="0"/>
                    </a:moveTo>
                    <a:cubicBezTo>
                      <a:pt x="727672" y="0"/>
                      <a:pt x="937550" y="209878"/>
                      <a:pt x="937550" y="468775"/>
                    </a:cubicBezTo>
                    <a:cubicBezTo>
                      <a:pt x="937550" y="727672"/>
                      <a:pt x="727672" y="937550"/>
                      <a:pt x="468775" y="937550"/>
                    </a:cubicBezTo>
                    <a:cubicBezTo>
                      <a:pt x="209878" y="937550"/>
                      <a:pt x="0" y="727672"/>
                      <a:pt x="0" y="468775"/>
                    </a:cubicBezTo>
                    <a:cubicBezTo>
                      <a:pt x="0" y="209878"/>
                      <a:pt x="209878" y="0"/>
                      <a:pt x="468775" y="0"/>
                    </a:cubicBezTo>
                    <a:close/>
                    <a:moveTo>
                      <a:pt x="371503" y="226597"/>
                    </a:moveTo>
                    <a:cubicBezTo>
                      <a:pt x="295181" y="226597"/>
                      <a:pt x="233154" y="288633"/>
                      <a:pt x="233154" y="364929"/>
                    </a:cubicBezTo>
                    <a:lnTo>
                      <a:pt x="233154" y="572542"/>
                    </a:lnTo>
                    <a:cubicBezTo>
                      <a:pt x="233154" y="648877"/>
                      <a:pt x="295181" y="710913"/>
                      <a:pt x="371503" y="710913"/>
                    </a:cubicBezTo>
                    <a:lnTo>
                      <a:pt x="566008" y="710913"/>
                    </a:lnTo>
                    <a:cubicBezTo>
                      <a:pt x="642292" y="710913"/>
                      <a:pt x="704357" y="648839"/>
                      <a:pt x="704357" y="572542"/>
                    </a:cubicBezTo>
                    <a:lnTo>
                      <a:pt x="704357" y="364929"/>
                    </a:lnTo>
                    <a:cubicBezTo>
                      <a:pt x="704357" y="288633"/>
                      <a:pt x="642331" y="226597"/>
                      <a:pt x="566008" y="226597"/>
                    </a:cubicBezTo>
                    <a:lnTo>
                      <a:pt x="371503" y="22659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rebuchet MS"/>
                  <a:buNone/>
                </a:pPr>
                <a:r>
                  <a:t/>
                </a:r>
                <a:endParaRPr b="1" i="1" sz="18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g2b259b2040c_0_453"/>
              <p:cNvSpPr/>
              <p:nvPr/>
            </p:nvSpPr>
            <p:spPr>
              <a:xfrm>
                <a:off x="-1803241" y="1662613"/>
                <a:ext cx="400293" cy="413396"/>
              </a:xfrm>
              <a:custGeom>
                <a:rect b="b" l="l" r="r" t="t"/>
                <a:pathLst>
                  <a:path extrusionOk="0" h="413396" w="400293">
                    <a:moveTo>
                      <a:pt x="102894" y="0"/>
                    </a:moveTo>
                    <a:lnTo>
                      <a:pt x="297399" y="0"/>
                    </a:lnTo>
                    <a:cubicBezTo>
                      <a:pt x="354126" y="0"/>
                      <a:pt x="400293" y="46174"/>
                      <a:pt x="400293" y="102872"/>
                    </a:cubicBezTo>
                    <a:lnTo>
                      <a:pt x="400293" y="310485"/>
                    </a:lnTo>
                    <a:cubicBezTo>
                      <a:pt x="400293" y="367222"/>
                      <a:pt x="354126" y="413396"/>
                      <a:pt x="297399" y="413396"/>
                    </a:cubicBezTo>
                    <a:lnTo>
                      <a:pt x="102894" y="413396"/>
                    </a:lnTo>
                    <a:cubicBezTo>
                      <a:pt x="46167" y="413396"/>
                      <a:pt x="0" y="367222"/>
                      <a:pt x="0" y="310485"/>
                    </a:cubicBezTo>
                    <a:lnTo>
                      <a:pt x="0" y="102872"/>
                    </a:lnTo>
                    <a:cubicBezTo>
                      <a:pt x="0" y="46174"/>
                      <a:pt x="46167" y="0"/>
                      <a:pt x="102894" y="0"/>
                    </a:cubicBezTo>
                    <a:close/>
                    <a:moveTo>
                      <a:pt x="331953" y="43725"/>
                    </a:moveTo>
                    <a:cubicBezTo>
                      <a:pt x="326427" y="43725"/>
                      <a:pt x="321778" y="44982"/>
                      <a:pt x="316976" y="47762"/>
                    </a:cubicBezTo>
                    <a:cubicBezTo>
                      <a:pt x="312213" y="50504"/>
                      <a:pt x="308745" y="53931"/>
                      <a:pt x="305963" y="58730"/>
                    </a:cubicBezTo>
                    <a:cubicBezTo>
                      <a:pt x="303220" y="63490"/>
                      <a:pt x="301962" y="68213"/>
                      <a:pt x="301962" y="73735"/>
                    </a:cubicBezTo>
                    <a:cubicBezTo>
                      <a:pt x="301962" y="79219"/>
                      <a:pt x="303220" y="83903"/>
                      <a:pt x="305963" y="88701"/>
                    </a:cubicBezTo>
                    <a:cubicBezTo>
                      <a:pt x="308745" y="93462"/>
                      <a:pt x="312213" y="96889"/>
                      <a:pt x="316976" y="99669"/>
                    </a:cubicBezTo>
                    <a:cubicBezTo>
                      <a:pt x="321778" y="102411"/>
                      <a:pt x="326427" y="103706"/>
                      <a:pt x="331953" y="103706"/>
                    </a:cubicBezTo>
                    <a:cubicBezTo>
                      <a:pt x="337478" y="103706"/>
                      <a:pt x="342203" y="102411"/>
                      <a:pt x="346967" y="99669"/>
                    </a:cubicBezTo>
                    <a:cubicBezTo>
                      <a:pt x="351768" y="96889"/>
                      <a:pt x="355198" y="93462"/>
                      <a:pt x="357942" y="88701"/>
                    </a:cubicBezTo>
                    <a:cubicBezTo>
                      <a:pt x="360724" y="83903"/>
                      <a:pt x="361943" y="79219"/>
                      <a:pt x="361943" y="73735"/>
                    </a:cubicBezTo>
                    <a:cubicBezTo>
                      <a:pt x="361943" y="68213"/>
                      <a:pt x="360724" y="63490"/>
                      <a:pt x="357942" y="58730"/>
                    </a:cubicBezTo>
                    <a:cubicBezTo>
                      <a:pt x="355198" y="53931"/>
                      <a:pt x="351768" y="50504"/>
                      <a:pt x="346967" y="47762"/>
                    </a:cubicBezTo>
                    <a:cubicBezTo>
                      <a:pt x="342203" y="44982"/>
                      <a:pt x="337478" y="43725"/>
                      <a:pt x="331953" y="43725"/>
                    </a:cubicBezTo>
                    <a:close/>
                    <a:moveTo>
                      <a:pt x="200692" y="77331"/>
                    </a:moveTo>
                    <a:cubicBezTo>
                      <a:pt x="167262" y="76340"/>
                      <a:pt x="135356" y="88880"/>
                      <a:pt x="110922" y="112588"/>
                    </a:cubicBezTo>
                    <a:cubicBezTo>
                      <a:pt x="85840" y="136944"/>
                      <a:pt x="71469" y="170981"/>
                      <a:pt x="71469" y="205971"/>
                    </a:cubicBezTo>
                    <a:cubicBezTo>
                      <a:pt x="71469" y="276827"/>
                      <a:pt x="129143" y="334534"/>
                      <a:pt x="200120" y="334534"/>
                    </a:cubicBezTo>
                    <a:cubicBezTo>
                      <a:pt x="234313" y="334534"/>
                      <a:pt x="266485" y="321155"/>
                      <a:pt x="290615" y="296800"/>
                    </a:cubicBezTo>
                    <a:cubicBezTo>
                      <a:pt x="314439" y="272787"/>
                      <a:pt x="327971" y="240694"/>
                      <a:pt x="328696" y="206390"/>
                    </a:cubicBezTo>
                    <a:cubicBezTo>
                      <a:pt x="329496" y="170600"/>
                      <a:pt x="318480" y="139459"/>
                      <a:pt x="296828" y="116361"/>
                    </a:cubicBezTo>
                    <a:cubicBezTo>
                      <a:pt x="273995" y="92006"/>
                      <a:pt x="240755" y="78475"/>
                      <a:pt x="200692" y="773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rebuchet MS"/>
                  <a:buNone/>
                </a:pPr>
                <a:r>
                  <a:t/>
                </a:r>
                <a:endParaRPr b="1" i="1" sz="18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g2b259b2040c_0_453"/>
              <p:cNvSpPr/>
              <p:nvPr/>
            </p:nvSpPr>
            <p:spPr>
              <a:xfrm>
                <a:off x="-1688381" y="1784009"/>
                <a:ext cx="170573" cy="170605"/>
              </a:xfrm>
              <a:custGeom>
                <a:rect b="b" l="l" r="r" t="t"/>
                <a:pathLst>
                  <a:path extrusionOk="0" h="170605" w="170573">
                    <a:moveTo>
                      <a:pt x="82337" y="0"/>
                    </a:moveTo>
                    <a:cubicBezTo>
                      <a:pt x="83100" y="0"/>
                      <a:pt x="83862" y="38"/>
                      <a:pt x="84662" y="76"/>
                    </a:cubicBezTo>
                    <a:cubicBezTo>
                      <a:pt x="112870" y="877"/>
                      <a:pt x="135627" y="9643"/>
                      <a:pt x="150379" y="25385"/>
                    </a:cubicBezTo>
                    <a:cubicBezTo>
                      <a:pt x="164102" y="40059"/>
                      <a:pt x="171078" y="60642"/>
                      <a:pt x="170544" y="84883"/>
                    </a:cubicBezTo>
                    <a:cubicBezTo>
                      <a:pt x="169515" y="132947"/>
                      <a:pt x="132044" y="170605"/>
                      <a:pt x="85310" y="170605"/>
                    </a:cubicBezTo>
                    <a:cubicBezTo>
                      <a:pt x="38272" y="170605"/>
                      <a:pt x="0" y="132337"/>
                      <a:pt x="0" y="85379"/>
                    </a:cubicBezTo>
                    <a:cubicBezTo>
                      <a:pt x="0" y="62014"/>
                      <a:pt x="9606" y="39335"/>
                      <a:pt x="26302" y="23098"/>
                    </a:cubicBezTo>
                    <a:cubicBezTo>
                      <a:pt x="41664" y="8157"/>
                      <a:pt x="61486" y="0"/>
                      <a:pt x="823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rebuchet MS"/>
                  <a:buNone/>
                </a:pPr>
                <a:r>
                  <a:t/>
                </a:r>
                <a:endParaRPr b="1" i="1" sz="18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" name="Google Shape;364;g2b259b2040c_0_453"/>
            <p:cNvSpPr txBox="1"/>
            <p:nvPr/>
          </p:nvSpPr>
          <p:spPr>
            <a:xfrm>
              <a:off x="7324413" y="4323524"/>
              <a:ext cx="1702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@apricity.life</a:t>
              </a:r>
              <a:endParaRPr b="0" i="0" sz="14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65" name="Google Shape;365;g2b259b2040c_0_453"/>
          <p:cNvGrpSpPr/>
          <p:nvPr/>
        </p:nvGrpSpPr>
        <p:grpSpPr>
          <a:xfrm>
            <a:off x="6097691" y="3321477"/>
            <a:ext cx="1407194" cy="893573"/>
            <a:chOff x="8834147" y="3532640"/>
            <a:chExt cx="1702800" cy="1081284"/>
          </a:xfrm>
        </p:grpSpPr>
        <p:sp>
          <p:nvSpPr>
            <p:cNvPr id="366" name="Google Shape;366;g2b259b2040c_0_453"/>
            <p:cNvSpPr/>
            <p:nvPr/>
          </p:nvSpPr>
          <p:spPr>
            <a:xfrm>
              <a:off x="9323327" y="3532640"/>
              <a:ext cx="724257" cy="724257"/>
            </a:xfrm>
            <a:custGeom>
              <a:rect b="b" l="l" r="r" t="t"/>
              <a:pathLst>
                <a:path extrusionOk="0" h="937550" w="937550">
                  <a:moveTo>
                    <a:pt x="585524" y="396358"/>
                  </a:moveTo>
                  <a:cubicBezTo>
                    <a:pt x="514285" y="396358"/>
                    <a:pt x="504736" y="439200"/>
                    <a:pt x="504736" y="439200"/>
                  </a:cubicBezTo>
                  <a:lnTo>
                    <a:pt x="504834" y="396652"/>
                  </a:lnTo>
                  <a:lnTo>
                    <a:pt x="408674" y="396652"/>
                  </a:lnTo>
                  <a:lnTo>
                    <a:pt x="408674" y="661047"/>
                  </a:lnTo>
                  <a:lnTo>
                    <a:pt x="504834" y="661047"/>
                  </a:lnTo>
                  <a:lnTo>
                    <a:pt x="504834" y="516855"/>
                  </a:lnTo>
                  <a:cubicBezTo>
                    <a:pt x="504834" y="516855"/>
                    <a:pt x="504834" y="468431"/>
                    <a:pt x="545670" y="468431"/>
                  </a:cubicBezTo>
                  <a:cubicBezTo>
                    <a:pt x="568682" y="468431"/>
                    <a:pt x="576955" y="489927"/>
                    <a:pt x="576955" y="516855"/>
                  </a:cubicBezTo>
                  <a:lnTo>
                    <a:pt x="576955" y="661047"/>
                  </a:lnTo>
                  <a:lnTo>
                    <a:pt x="673067" y="661047"/>
                  </a:lnTo>
                  <a:lnTo>
                    <a:pt x="673067" y="516855"/>
                  </a:lnTo>
                  <a:cubicBezTo>
                    <a:pt x="673067" y="441601"/>
                    <a:pt x="640361" y="396358"/>
                    <a:pt x="585524" y="396358"/>
                  </a:cubicBezTo>
                  <a:close/>
                  <a:moveTo>
                    <a:pt x="264482" y="396358"/>
                  </a:moveTo>
                  <a:cubicBezTo>
                    <a:pt x="264482" y="396358"/>
                    <a:pt x="264482" y="661047"/>
                    <a:pt x="264482" y="661047"/>
                  </a:cubicBezTo>
                  <a:lnTo>
                    <a:pt x="360250" y="661047"/>
                  </a:lnTo>
                  <a:lnTo>
                    <a:pt x="360250" y="396358"/>
                  </a:lnTo>
                  <a:close/>
                  <a:moveTo>
                    <a:pt x="312366" y="276501"/>
                  </a:moveTo>
                  <a:cubicBezTo>
                    <a:pt x="285927" y="276501"/>
                    <a:pt x="264482" y="298044"/>
                    <a:pt x="264482" y="324629"/>
                  </a:cubicBezTo>
                  <a:cubicBezTo>
                    <a:pt x="264482" y="351216"/>
                    <a:pt x="285927" y="372759"/>
                    <a:pt x="312366" y="372759"/>
                  </a:cubicBezTo>
                  <a:cubicBezTo>
                    <a:pt x="338805" y="372759"/>
                    <a:pt x="360250" y="351216"/>
                    <a:pt x="360250" y="324629"/>
                  </a:cubicBezTo>
                  <a:cubicBezTo>
                    <a:pt x="360250" y="298044"/>
                    <a:pt x="338805" y="276501"/>
                    <a:pt x="312366" y="276501"/>
                  </a:cubicBezTo>
                  <a:close/>
                  <a:moveTo>
                    <a:pt x="468775" y="0"/>
                  </a:moveTo>
                  <a:cubicBezTo>
                    <a:pt x="727672" y="0"/>
                    <a:pt x="937550" y="209878"/>
                    <a:pt x="937550" y="468775"/>
                  </a:cubicBezTo>
                  <a:cubicBezTo>
                    <a:pt x="937550" y="727672"/>
                    <a:pt x="727672" y="937550"/>
                    <a:pt x="468775" y="937550"/>
                  </a:cubicBezTo>
                  <a:cubicBezTo>
                    <a:pt x="209878" y="937550"/>
                    <a:pt x="0" y="727672"/>
                    <a:pt x="0" y="468775"/>
                  </a:cubicBezTo>
                  <a:cubicBezTo>
                    <a:pt x="0" y="209878"/>
                    <a:pt x="209878" y="0"/>
                    <a:pt x="468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1" i="1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2b259b2040c_0_453"/>
            <p:cNvSpPr txBox="1"/>
            <p:nvPr/>
          </p:nvSpPr>
          <p:spPr>
            <a:xfrm>
              <a:off x="8834147" y="4323524"/>
              <a:ext cx="1702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@apricity.life</a:t>
              </a:r>
              <a:endParaRPr b="0" i="0" sz="14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68" name="Google Shape;368;g2b259b2040c_0_453"/>
          <p:cNvGrpSpPr/>
          <p:nvPr/>
        </p:nvGrpSpPr>
        <p:grpSpPr>
          <a:xfrm>
            <a:off x="7403931" y="3321641"/>
            <a:ext cx="1626484" cy="893623"/>
            <a:chOff x="7404292" y="3321641"/>
            <a:chExt cx="1548000" cy="893623"/>
          </a:xfrm>
        </p:grpSpPr>
        <p:sp>
          <p:nvSpPr>
            <p:cNvPr id="369" name="Google Shape;369;g2b259b2040c_0_453"/>
            <p:cNvSpPr txBox="1"/>
            <p:nvPr/>
          </p:nvSpPr>
          <p:spPr>
            <a:xfrm>
              <a:off x="7404292" y="3975264"/>
              <a:ext cx="15480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www.apricity.life</a:t>
              </a:r>
              <a:endParaRPr b="0" i="0" sz="14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70" name="Google Shape;370;g2b259b2040c_0_453"/>
            <p:cNvGrpSpPr/>
            <p:nvPr/>
          </p:nvGrpSpPr>
          <p:grpSpPr>
            <a:xfrm>
              <a:off x="7878943" y="3321641"/>
              <a:ext cx="598825" cy="598825"/>
              <a:chOff x="8516505" y="3715923"/>
              <a:chExt cx="598825" cy="598825"/>
            </a:xfrm>
          </p:grpSpPr>
          <p:sp>
            <p:nvSpPr>
              <p:cNvPr id="371" name="Google Shape;371;g2b259b2040c_0_453"/>
              <p:cNvSpPr/>
              <p:nvPr/>
            </p:nvSpPr>
            <p:spPr>
              <a:xfrm>
                <a:off x="8516505" y="3715923"/>
                <a:ext cx="598825" cy="598825"/>
              </a:xfrm>
              <a:custGeom>
                <a:rect b="b" l="l" r="r" t="t"/>
                <a:pathLst>
                  <a:path extrusionOk="0" h="598825" w="598825">
                    <a:moveTo>
                      <a:pt x="429896" y="416026"/>
                    </a:moveTo>
                    <a:lnTo>
                      <a:pt x="425720" y="422219"/>
                    </a:lnTo>
                    <a:lnTo>
                      <a:pt x="429896" y="422219"/>
                    </a:lnTo>
                    <a:close/>
                    <a:moveTo>
                      <a:pt x="299413" y="0"/>
                    </a:moveTo>
                    <a:cubicBezTo>
                      <a:pt x="464773" y="0"/>
                      <a:pt x="598825" y="134052"/>
                      <a:pt x="598825" y="299413"/>
                    </a:cubicBezTo>
                    <a:cubicBezTo>
                      <a:pt x="598825" y="464773"/>
                      <a:pt x="464773" y="598825"/>
                      <a:pt x="299413" y="598825"/>
                    </a:cubicBezTo>
                    <a:cubicBezTo>
                      <a:pt x="134052" y="598825"/>
                      <a:pt x="0" y="464773"/>
                      <a:pt x="0" y="299413"/>
                    </a:cubicBezTo>
                    <a:cubicBezTo>
                      <a:pt x="0" y="134052"/>
                      <a:pt x="134052" y="0"/>
                      <a:pt x="299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rebuchet MS"/>
                  <a:buNone/>
                </a:pPr>
                <a:r>
                  <a:t/>
                </a:r>
                <a:endParaRPr b="1" i="1" sz="18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2" name="Google Shape;372;g2b259b2040c_0_45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695791" y="3892879"/>
                <a:ext cx="240252" cy="2449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73" name="Google Shape;373;g2b259b2040c_0_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329" y="6243984"/>
            <a:ext cx="1456596" cy="34979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b259b2040c_0_453"/>
          <p:cNvSpPr txBox="1"/>
          <p:nvPr>
            <p:ph idx="1" type="body"/>
          </p:nvPr>
        </p:nvSpPr>
        <p:spPr>
          <a:xfrm>
            <a:off x="0" y="2022943"/>
            <a:ext cx="121920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g2b259b2040c_0_453"/>
          <p:cNvSpPr txBox="1"/>
          <p:nvPr>
            <p:ph idx="2" type="body"/>
          </p:nvPr>
        </p:nvSpPr>
        <p:spPr>
          <a:xfrm>
            <a:off x="7153275" y="6254041"/>
            <a:ext cx="25494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g2b259b2040c_0_453"/>
          <p:cNvSpPr txBox="1"/>
          <p:nvPr>
            <p:ph idx="3" type="body"/>
          </p:nvPr>
        </p:nvSpPr>
        <p:spPr>
          <a:xfrm>
            <a:off x="9971251" y="6254041"/>
            <a:ext cx="22209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text blocs">
  <p:cSld name="1_4 text blocs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259b2040c_0_486"/>
          <p:cNvSpPr txBox="1"/>
          <p:nvPr>
            <p:ph idx="1" type="body"/>
          </p:nvPr>
        </p:nvSpPr>
        <p:spPr>
          <a:xfrm>
            <a:off x="1242759" y="2587870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g2b259b2040c_0_486"/>
          <p:cNvSpPr txBox="1"/>
          <p:nvPr>
            <p:ph idx="2" type="body"/>
          </p:nvPr>
        </p:nvSpPr>
        <p:spPr>
          <a:xfrm>
            <a:off x="1242759" y="1992301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0" name="Google Shape;380;g2b259b2040c_0_486"/>
          <p:cNvSpPr txBox="1"/>
          <p:nvPr>
            <p:ph idx="3" type="body"/>
          </p:nvPr>
        </p:nvSpPr>
        <p:spPr>
          <a:xfrm>
            <a:off x="3806437" y="2587870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g2b259b2040c_0_486"/>
          <p:cNvSpPr txBox="1"/>
          <p:nvPr>
            <p:ph idx="4" type="body"/>
          </p:nvPr>
        </p:nvSpPr>
        <p:spPr>
          <a:xfrm>
            <a:off x="3804582" y="1992301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g2b259b2040c_0_486"/>
          <p:cNvSpPr txBox="1"/>
          <p:nvPr>
            <p:ph idx="5" type="body"/>
          </p:nvPr>
        </p:nvSpPr>
        <p:spPr>
          <a:xfrm>
            <a:off x="6354747" y="2587870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g2b259b2040c_0_486"/>
          <p:cNvSpPr txBox="1"/>
          <p:nvPr>
            <p:ph idx="6" type="body"/>
          </p:nvPr>
        </p:nvSpPr>
        <p:spPr>
          <a:xfrm>
            <a:off x="6348413" y="1989138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g2b259b2040c_0_486"/>
          <p:cNvSpPr txBox="1"/>
          <p:nvPr>
            <p:ph idx="7" type="body"/>
          </p:nvPr>
        </p:nvSpPr>
        <p:spPr>
          <a:xfrm>
            <a:off x="8949162" y="2579633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g2b259b2040c_0_486"/>
          <p:cNvSpPr txBox="1"/>
          <p:nvPr>
            <p:ph idx="8" type="body"/>
          </p:nvPr>
        </p:nvSpPr>
        <p:spPr>
          <a:xfrm>
            <a:off x="8949162" y="1984064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g2b259b2040c_0_486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7" name="Google Shape;387;g2b259b2040c_0_486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388" name="Google Shape;388;g2b259b2040c_0_486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rgbClr val="FC6A6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g2b259b2040c_0_486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rgbClr val="FC6A6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0" name="Google Shape;390;g2b259b2040c_0_486"/>
          <p:cNvSpPr txBox="1"/>
          <p:nvPr>
            <p:ph idx="9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g2b259b2040c_0_486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g2b259b2040c_0_486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g2b259b2040c_0_486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567">
          <p15:clr>
            <a:srgbClr val="FBAE40"/>
          </p15:clr>
        </p15:guide>
        <p15:guide id="4" pos="2070">
          <p15:clr>
            <a:srgbClr val="FBAE40"/>
          </p15:clr>
        </p15:guide>
        <p15:guide id="5" pos="2393">
          <p15:clr>
            <a:srgbClr val="FBAE40"/>
          </p15:clr>
        </p15:guide>
        <p15:guide id="6" pos="5279">
          <p15:clr>
            <a:srgbClr val="FBAE40"/>
          </p15:clr>
        </p15:guide>
        <p15:guide id="7" pos="56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">
  <p:cSld name="8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b259b2040c_0_503"/>
          <p:cNvSpPr txBox="1"/>
          <p:nvPr>
            <p:ph idx="1" type="body"/>
          </p:nvPr>
        </p:nvSpPr>
        <p:spPr>
          <a:xfrm>
            <a:off x="1005016" y="1736479"/>
            <a:ext cx="4890900" cy="4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96" name="Google Shape;396;g2b259b2040c_0_503"/>
          <p:cNvSpPr txBox="1"/>
          <p:nvPr>
            <p:ph idx="11" type="ftr"/>
          </p:nvPr>
        </p:nvSpPr>
        <p:spPr>
          <a:xfrm>
            <a:off x="6781329" y="6235603"/>
            <a:ext cx="331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7" name="Google Shape;397;g2b259b2040c_0_503"/>
          <p:cNvSpPr txBox="1"/>
          <p:nvPr>
            <p:ph type="title"/>
          </p:nvPr>
        </p:nvSpPr>
        <p:spPr>
          <a:xfrm>
            <a:off x="629431" y="627693"/>
            <a:ext cx="103431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8" name="Google Shape;398;g2b259b2040c_0_503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g2b259b2040c_0_503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0" name="Google Shape;400;g2b259b2040c_0_503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">
  <p:cSld name="7_Tex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b259b2040c_0_510"/>
          <p:cNvSpPr txBox="1"/>
          <p:nvPr>
            <p:ph idx="1" type="body"/>
          </p:nvPr>
        </p:nvSpPr>
        <p:spPr>
          <a:xfrm>
            <a:off x="1005016" y="1736479"/>
            <a:ext cx="4890900" cy="4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g2b259b2040c_0_510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4" name="Google Shape;404;g2b259b2040c_0_510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405" name="Google Shape;405;g2b259b2040c_0_510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rgbClr val="FC6A6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g2b259b2040c_0_510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rgbClr val="FC6A6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7" name="Google Shape;407;g2b259b2040c_0_510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g2b259b2040c_0_510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g2b259b2040c_0_510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g2b259b2040c_0_510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259b2040c_0_520"/>
          <p:cNvSpPr txBox="1"/>
          <p:nvPr>
            <p:ph idx="1" type="body"/>
          </p:nvPr>
        </p:nvSpPr>
        <p:spPr>
          <a:xfrm>
            <a:off x="1235074" y="1989137"/>
            <a:ext cx="97377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13" name="Google Shape;413;g2b259b2040c_0_520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414" name="Google Shape;414;g2b259b2040c_0_520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5" name="Google Shape;415;g2b259b2040c_0_520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6" name="Google Shape;416;g2b259b2040c_0_520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g2b259b2040c_0_520"/>
          <p:cNvSpPr txBox="1"/>
          <p:nvPr>
            <p:ph type="title"/>
          </p:nvPr>
        </p:nvSpPr>
        <p:spPr>
          <a:xfrm>
            <a:off x="629431" y="2720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b="0" i="0" sz="3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8" name="Google Shape;418;g2b259b2040c_0_520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g2b259b2040c_0_520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g2b259b2040c_0_520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position personnalisée">
  <p:cSld name="3_Disposition personnalisée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259b2040c_0_530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g2b259b2040c_0_530"/>
          <p:cNvSpPr txBox="1"/>
          <p:nvPr>
            <p:ph type="title"/>
          </p:nvPr>
        </p:nvSpPr>
        <p:spPr>
          <a:xfrm>
            <a:off x="629431" y="620713"/>
            <a:ext cx="104004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ra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g2b259b2040c_0_530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g2b259b2040c_0_530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g2b259b2040c_0_530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5">
          <p15:clr>
            <a:srgbClr val="FBAE40"/>
          </p15:clr>
        </p15:guide>
        <p15:guide id="2" pos="7602">
          <p15:clr>
            <a:srgbClr val="FBAE40"/>
          </p15:clr>
        </p15:guide>
        <p15:guide id="3" orient="horz" pos="75">
          <p15:clr>
            <a:srgbClr val="FBAE40"/>
          </p15:clr>
        </p15:guide>
        <p15:guide id="4" orient="horz" pos="42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5659875f8_1_1756"/>
          <p:cNvSpPr txBox="1"/>
          <p:nvPr>
            <p:ph idx="1" type="body"/>
          </p:nvPr>
        </p:nvSpPr>
        <p:spPr>
          <a:xfrm>
            <a:off x="1235074" y="1989137"/>
            <a:ext cx="97377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g275659875f8_1_1756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75659875f8_1_1756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g275659875f8_1_1756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79" name="Google Shape;79;g275659875f8_1_1756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g275659875f8_1_1756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1" name="Google Shape;81;g275659875f8_1_1756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75659875f8_1_1756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g275659875f8_1_1756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ext">
  <p:cSld name="5_Tex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259b2040c_0_536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9" name="Google Shape;429;g2b259b2040c_0_536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430" name="Google Shape;430;g2b259b2040c_0_536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1" name="Google Shape;431;g2b259b2040c_0_536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2" name="Google Shape;432;g2b259b2040c_0_536"/>
          <p:cNvSpPr txBox="1"/>
          <p:nvPr>
            <p:ph idx="1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b="0" i="1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g2b259b2040c_0_536"/>
          <p:cNvSpPr txBox="1"/>
          <p:nvPr>
            <p:ph idx="2" type="body"/>
          </p:nvPr>
        </p:nvSpPr>
        <p:spPr>
          <a:xfrm>
            <a:off x="6284913" y="1919288"/>
            <a:ext cx="5283300" cy="4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g2b259b2040c_0_536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g2b259b2040c_0_536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g2b259b2040c_0_536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">
  <p:cSld name="3_Tex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259b2040c_0_546"/>
          <p:cNvSpPr txBox="1"/>
          <p:nvPr>
            <p:ph idx="1" type="body"/>
          </p:nvPr>
        </p:nvSpPr>
        <p:spPr>
          <a:xfrm>
            <a:off x="1235074" y="1989137"/>
            <a:ext cx="97377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9" name="Google Shape;439;g2b259b2040c_0_546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g2b259b2040c_0_546"/>
          <p:cNvSpPr txBox="1"/>
          <p:nvPr>
            <p:ph idx="2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g2b259b2040c_0_546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g2b259b2040c_0_546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g2b259b2040c_0_546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>
  <p:cSld name="Presentation title"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b259b2040c_0_55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g2b259b2040c_0_553"/>
          <p:cNvSpPr txBox="1"/>
          <p:nvPr>
            <p:ph type="title"/>
          </p:nvPr>
        </p:nvSpPr>
        <p:spPr>
          <a:xfrm>
            <a:off x="6348412" y="1484642"/>
            <a:ext cx="46245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Georgia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g2b259b2040c_0_553"/>
          <p:cNvSpPr txBox="1"/>
          <p:nvPr>
            <p:ph idx="10" type="dt"/>
          </p:nvPr>
        </p:nvSpPr>
        <p:spPr>
          <a:xfrm>
            <a:off x="6348412" y="2733008"/>
            <a:ext cx="9939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g2b259b2040c_0_553"/>
          <p:cNvSpPr txBox="1"/>
          <p:nvPr>
            <p:ph idx="1" type="body"/>
          </p:nvPr>
        </p:nvSpPr>
        <p:spPr>
          <a:xfrm>
            <a:off x="6348413" y="2438146"/>
            <a:ext cx="4624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2">
  <p:cSld name="Text and image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5659875f8_1_1766"/>
          <p:cNvSpPr/>
          <p:nvPr>
            <p:ph idx="2" type="pic"/>
          </p:nvPr>
        </p:nvSpPr>
        <p:spPr>
          <a:xfrm>
            <a:off x="6669960" y="1989137"/>
            <a:ext cx="3960000" cy="3960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g275659875f8_1_1766"/>
          <p:cNvSpPr txBox="1"/>
          <p:nvPr>
            <p:ph idx="1" type="body"/>
          </p:nvPr>
        </p:nvSpPr>
        <p:spPr>
          <a:xfrm>
            <a:off x="1242759" y="2541704"/>
            <a:ext cx="20292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275659875f8_1_1766"/>
          <p:cNvSpPr txBox="1"/>
          <p:nvPr>
            <p:ph idx="3" type="body"/>
          </p:nvPr>
        </p:nvSpPr>
        <p:spPr>
          <a:xfrm>
            <a:off x="1242759" y="2205155"/>
            <a:ext cx="2029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275659875f8_1_1766"/>
          <p:cNvSpPr txBox="1"/>
          <p:nvPr>
            <p:ph idx="4" type="body"/>
          </p:nvPr>
        </p:nvSpPr>
        <p:spPr>
          <a:xfrm>
            <a:off x="3793142" y="2541704"/>
            <a:ext cx="20505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275659875f8_1_1766"/>
          <p:cNvSpPr txBox="1"/>
          <p:nvPr>
            <p:ph idx="5" type="body"/>
          </p:nvPr>
        </p:nvSpPr>
        <p:spPr>
          <a:xfrm>
            <a:off x="3793142" y="2205155"/>
            <a:ext cx="2050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g275659875f8_1_1766"/>
          <p:cNvSpPr txBox="1"/>
          <p:nvPr>
            <p:ph idx="6" type="body"/>
          </p:nvPr>
        </p:nvSpPr>
        <p:spPr>
          <a:xfrm>
            <a:off x="1242759" y="4257273"/>
            <a:ext cx="20292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g275659875f8_1_1766"/>
          <p:cNvSpPr txBox="1"/>
          <p:nvPr>
            <p:ph idx="7" type="body"/>
          </p:nvPr>
        </p:nvSpPr>
        <p:spPr>
          <a:xfrm>
            <a:off x="1242759" y="3920724"/>
            <a:ext cx="2029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g275659875f8_1_1766"/>
          <p:cNvSpPr txBox="1"/>
          <p:nvPr>
            <p:ph idx="8" type="body"/>
          </p:nvPr>
        </p:nvSpPr>
        <p:spPr>
          <a:xfrm>
            <a:off x="3793142" y="4257273"/>
            <a:ext cx="20505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75659875f8_1_1766"/>
          <p:cNvSpPr txBox="1"/>
          <p:nvPr>
            <p:ph idx="9" type="body"/>
          </p:nvPr>
        </p:nvSpPr>
        <p:spPr>
          <a:xfrm>
            <a:off x="3793142" y="3920724"/>
            <a:ext cx="2050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g275659875f8_1_1766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" name="Google Shape;95;g275659875f8_1_1766"/>
          <p:cNvCxnSpPr/>
          <p:nvPr/>
        </p:nvCxnSpPr>
        <p:spPr>
          <a:xfrm>
            <a:off x="3527651" y="2194863"/>
            <a:ext cx="0" cy="3203700"/>
          </a:xfrm>
          <a:prstGeom prst="straightConnector1">
            <a:avLst/>
          </a:prstGeom>
          <a:noFill/>
          <a:ln cap="flat" cmpd="sng" w="12700">
            <a:solidFill>
              <a:srgbClr val="E0E1E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g275659875f8_1_1766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" name="Google Shape;97;g275659875f8_1_1766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98" name="Google Shape;98;g275659875f8_1_1766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" name="Google Shape;99;g275659875f8_1_1766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0" name="Google Shape;100;g275659875f8_1_1766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75659875f8_1_1766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g275659875f8_1_1766"/>
          <p:cNvSpPr txBox="1"/>
          <p:nvPr>
            <p:ph idx="13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pos="2061">
          <p15:clr>
            <a:srgbClr val="FBAE40"/>
          </p15:clr>
        </p15:guide>
        <p15:guide id="3" pos="2387">
          <p15:clr>
            <a:srgbClr val="FBAE40"/>
          </p15:clr>
        </p15:guide>
        <p15:guide id="4" orient="horz" pos="1496">
          <p15:clr>
            <a:srgbClr val="FBAE40"/>
          </p15:clr>
        </p15:guide>
        <p15:guide id="5" orient="horz" pos="3514">
          <p15:clr>
            <a:srgbClr val="FBAE40"/>
          </p15:clr>
        </p15:guide>
        <p15:guide id="6" pos="22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Graph">
  <p:cSld name="Text and Graph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5659875f8_1_1785"/>
          <p:cNvSpPr/>
          <p:nvPr>
            <p:ph idx="2" type="chart"/>
          </p:nvPr>
        </p:nvSpPr>
        <p:spPr>
          <a:xfrm>
            <a:off x="6348413" y="1989139"/>
            <a:ext cx="46245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AutoNum type="arabicPeriod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Google Shape;105;g275659875f8_1_1785"/>
          <p:cNvSpPr txBox="1"/>
          <p:nvPr>
            <p:ph idx="1" type="body"/>
          </p:nvPr>
        </p:nvSpPr>
        <p:spPr>
          <a:xfrm>
            <a:off x="1235075" y="2001565"/>
            <a:ext cx="4608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275659875f8_1_1785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75659875f8_1_1785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8" name="Google Shape;108;g275659875f8_1_1785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109" name="Google Shape;109;g275659875f8_1_1785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0" name="Google Shape;110;g275659875f8_1_1785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1" name="Google Shape;111;g275659875f8_1_1785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75659875f8_1_1785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g275659875f8_1_1785"/>
          <p:cNvSpPr txBox="1"/>
          <p:nvPr>
            <p:ph idx="3" type="body"/>
          </p:nvPr>
        </p:nvSpPr>
        <p:spPr>
          <a:xfrm>
            <a:off x="1235075" y="2346630"/>
            <a:ext cx="46086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g275659875f8_1_1785"/>
          <p:cNvSpPr txBox="1"/>
          <p:nvPr>
            <p:ph idx="4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ext blocs">
  <p:cSld name="4 text bloc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5659875f8_1_1797"/>
          <p:cNvSpPr txBox="1"/>
          <p:nvPr>
            <p:ph idx="1" type="body"/>
          </p:nvPr>
        </p:nvSpPr>
        <p:spPr>
          <a:xfrm>
            <a:off x="1242759" y="2587870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275659875f8_1_1797"/>
          <p:cNvSpPr txBox="1"/>
          <p:nvPr>
            <p:ph idx="2" type="body"/>
          </p:nvPr>
        </p:nvSpPr>
        <p:spPr>
          <a:xfrm>
            <a:off x="1242759" y="1992301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g275659875f8_1_1797"/>
          <p:cNvSpPr txBox="1"/>
          <p:nvPr>
            <p:ph idx="3" type="body"/>
          </p:nvPr>
        </p:nvSpPr>
        <p:spPr>
          <a:xfrm>
            <a:off x="3806437" y="2587870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275659875f8_1_1797"/>
          <p:cNvSpPr txBox="1"/>
          <p:nvPr>
            <p:ph idx="4" type="body"/>
          </p:nvPr>
        </p:nvSpPr>
        <p:spPr>
          <a:xfrm>
            <a:off x="3804582" y="1992301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g275659875f8_1_1797"/>
          <p:cNvSpPr txBox="1"/>
          <p:nvPr>
            <p:ph idx="5" type="body"/>
          </p:nvPr>
        </p:nvSpPr>
        <p:spPr>
          <a:xfrm>
            <a:off x="6354747" y="2587870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75659875f8_1_1797"/>
          <p:cNvSpPr txBox="1"/>
          <p:nvPr>
            <p:ph idx="6" type="body"/>
          </p:nvPr>
        </p:nvSpPr>
        <p:spPr>
          <a:xfrm>
            <a:off x="6348413" y="1989138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275659875f8_1_1797"/>
          <p:cNvSpPr txBox="1"/>
          <p:nvPr>
            <p:ph idx="7" type="body"/>
          </p:nvPr>
        </p:nvSpPr>
        <p:spPr>
          <a:xfrm>
            <a:off x="8949162" y="2579633"/>
            <a:ext cx="20235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g275659875f8_1_1797"/>
          <p:cNvSpPr txBox="1"/>
          <p:nvPr>
            <p:ph idx="8" type="body"/>
          </p:nvPr>
        </p:nvSpPr>
        <p:spPr>
          <a:xfrm>
            <a:off x="8949162" y="1984064"/>
            <a:ext cx="2023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275659875f8_1_1797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75659875f8_1_1797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6" name="Google Shape;126;g275659875f8_1_1797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127" name="Google Shape;127;g275659875f8_1_1797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g275659875f8_1_1797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9" name="Google Shape;129;g275659875f8_1_1797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75659875f8_1_1797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g275659875f8_1_1797"/>
          <p:cNvSpPr txBox="1"/>
          <p:nvPr>
            <p:ph idx="9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567">
          <p15:clr>
            <a:srgbClr val="FBAE40"/>
          </p15:clr>
        </p15:guide>
        <p15:guide id="4" pos="2070">
          <p15:clr>
            <a:srgbClr val="FBAE40"/>
          </p15:clr>
        </p15:guide>
        <p15:guide id="5" pos="2393">
          <p15:clr>
            <a:srgbClr val="FBAE40"/>
          </p15:clr>
        </p15:guide>
        <p15:guide id="6" pos="5279">
          <p15:clr>
            <a:srgbClr val="FBAE40"/>
          </p15:clr>
        </p15:guide>
        <p15:guide id="7" pos="56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numbers">
  <p:cSld name="Text and number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5659875f8_1_1814"/>
          <p:cNvSpPr txBox="1"/>
          <p:nvPr>
            <p:ph idx="1" type="body"/>
          </p:nvPr>
        </p:nvSpPr>
        <p:spPr>
          <a:xfrm>
            <a:off x="1235075" y="3898381"/>
            <a:ext cx="20649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b="0" i="0" sz="140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g275659875f8_1_1814"/>
          <p:cNvSpPr txBox="1"/>
          <p:nvPr>
            <p:ph idx="2" type="body"/>
          </p:nvPr>
        </p:nvSpPr>
        <p:spPr>
          <a:xfrm>
            <a:off x="1242369" y="3293083"/>
            <a:ext cx="2061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g275659875f8_1_1814"/>
          <p:cNvSpPr txBox="1"/>
          <p:nvPr>
            <p:ph idx="3" type="body"/>
          </p:nvPr>
        </p:nvSpPr>
        <p:spPr>
          <a:xfrm>
            <a:off x="1235074" y="2662273"/>
            <a:ext cx="20691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b="0" i="0" sz="45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g275659875f8_1_1814"/>
          <p:cNvSpPr txBox="1"/>
          <p:nvPr>
            <p:ph idx="4" type="body"/>
          </p:nvPr>
        </p:nvSpPr>
        <p:spPr>
          <a:xfrm>
            <a:off x="3792666" y="3898381"/>
            <a:ext cx="20508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b="0" i="0" sz="140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275659875f8_1_1814"/>
          <p:cNvSpPr txBox="1"/>
          <p:nvPr>
            <p:ph idx="5" type="body"/>
          </p:nvPr>
        </p:nvSpPr>
        <p:spPr>
          <a:xfrm>
            <a:off x="6350257" y="3898381"/>
            <a:ext cx="20649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b="0" i="0" sz="140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g275659875f8_1_1814"/>
          <p:cNvSpPr txBox="1"/>
          <p:nvPr>
            <p:ph idx="6" type="body"/>
          </p:nvPr>
        </p:nvSpPr>
        <p:spPr>
          <a:xfrm>
            <a:off x="8907848" y="3898381"/>
            <a:ext cx="20649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b="0" i="0" sz="140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275659875f8_1_1814"/>
          <p:cNvSpPr txBox="1"/>
          <p:nvPr>
            <p:ph idx="7" type="body"/>
          </p:nvPr>
        </p:nvSpPr>
        <p:spPr>
          <a:xfrm>
            <a:off x="3812334" y="3293083"/>
            <a:ext cx="20307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275659875f8_1_1814"/>
          <p:cNvSpPr txBox="1"/>
          <p:nvPr>
            <p:ph idx="8" type="body"/>
          </p:nvPr>
        </p:nvSpPr>
        <p:spPr>
          <a:xfrm>
            <a:off x="3805049" y="2662273"/>
            <a:ext cx="20385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b="0" i="0" sz="45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275659875f8_1_1814"/>
          <p:cNvSpPr txBox="1"/>
          <p:nvPr>
            <p:ph idx="9" type="body"/>
          </p:nvPr>
        </p:nvSpPr>
        <p:spPr>
          <a:xfrm>
            <a:off x="6355700" y="3293083"/>
            <a:ext cx="20655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275659875f8_1_1814"/>
          <p:cNvSpPr txBox="1"/>
          <p:nvPr>
            <p:ph idx="13" type="body"/>
          </p:nvPr>
        </p:nvSpPr>
        <p:spPr>
          <a:xfrm>
            <a:off x="6348413" y="2662273"/>
            <a:ext cx="20733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b="0" i="0" sz="45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g275659875f8_1_1814"/>
          <p:cNvSpPr txBox="1"/>
          <p:nvPr>
            <p:ph idx="14" type="body"/>
          </p:nvPr>
        </p:nvSpPr>
        <p:spPr>
          <a:xfrm>
            <a:off x="8911582" y="3293083"/>
            <a:ext cx="20607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g275659875f8_1_1814"/>
          <p:cNvSpPr txBox="1"/>
          <p:nvPr>
            <p:ph idx="15" type="body"/>
          </p:nvPr>
        </p:nvSpPr>
        <p:spPr>
          <a:xfrm>
            <a:off x="8904288" y="2662273"/>
            <a:ext cx="20685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b="0" i="0" sz="45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g275659875f8_1_1814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75659875f8_1_1814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7" name="Google Shape;147;g275659875f8_1_1814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148" name="Google Shape;148;g275659875f8_1_1814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g275659875f8_1_1814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0" name="Google Shape;150;g275659875f8_1_1814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75659875f8_1_1814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g275659875f8_1_1814"/>
          <p:cNvSpPr txBox="1"/>
          <p:nvPr>
            <p:ph idx="16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>
          <p15:clr>
            <a:srgbClr val="FBAE40"/>
          </p15:clr>
        </p15:guide>
        <p15:guide id="4" pos="7680">
          <p15:clr>
            <a:srgbClr val="FBAE40"/>
          </p15:clr>
        </p15:guide>
        <p15:guide id="5" orient="horz" pos="2567">
          <p15:clr>
            <a:srgbClr val="FBAE40"/>
          </p15:clr>
        </p15:guide>
        <p15:guide id="6" pos="2086">
          <p15:clr>
            <a:srgbClr val="FBAE40"/>
          </p15:clr>
        </p15:guide>
        <p15:guide id="7" pos="5305">
          <p15:clr>
            <a:srgbClr val="FBAE40"/>
          </p15:clr>
        </p15:guide>
        <p15:guide id="8" pos="5609">
          <p15:clr>
            <a:srgbClr val="FBAE40"/>
          </p15:clr>
        </p15:guide>
        <p15:guide id="9" pos="23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s">
  <p:cSld name="Text and image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5659875f8_1_1835"/>
          <p:cNvSpPr/>
          <p:nvPr>
            <p:ph idx="2" type="pic"/>
          </p:nvPr>
        </p:nvSpPr>
        <p:spPr>
          <a:xfrm>
            <a:off x="1235075" y="1665288"/>
            <a:ext cx="2899800" cy="29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g275659875f8_1_1835"/>
          <p:cNvSpPr/>
          <p:nvPr>
            <p:ph idx="3" type="pic"/>
          </p:nvPr>
        </p:nvSpPr>
        <p:spPr>
          <a:xfrm>
            <a:off x="8072855" y="1665288"/>
            <a:ext cx="2899800" cy="29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g275659875f8_1_1835"/>
          <p:cNvSpPr/>
          <p:nvPr>
            <p:ph idx="4" type="pic"/>
          </p:nvPr>
        </p:nvSpPr>
        <p:spPr>
          <a:xfrm>
            <a:off x="4653965" y="1665288"/>
            <a:ext cx="2899800" cy="29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g275659875f8_1_1835"/>
          <p:cNvSpPr txBox="1"/>
          <p:nvPr>
            <p:ph idx="1" type="body"/>
          </p:nvPr>
        </p:nvSpPr>
        <p:spPr>
          <a:xfrm>
            <a:off x="1235074" y="5095767"/>
            <a:ext cx="2898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275659875f8_1_1835"/>
          <p:cNvSpPr txBox="1"/>
          <p:nvPr>
            <p:ph idx="5" type="body"/>
          </p:nvPr>
        </p:nvSpPr>
        <p:spPr>
          <a:xfrm>
            <a:off x="1235074" y="4750701"/>
            <a:ext cx="2898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g275659875f8_1_1835"/>
          <p:cNvSpPr txBox="1"/>
          <p:nvPr>
            <p:ph idx="6" type="body"/>
          </p:nvPr>
        </p:nvSpPr>
        <p:spPr>
          <a:xfrm>
            <a:off x="4641849" y="5095767"/>
            <a:ext cx="29193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275659875f8_1_1835"/>
          <p:cNvSpPr txBox="1"/>
          <p:nvPr>
            <p:ph idx="7" type="body"/>
          </p:nvPr>
        </p:nvSpPr>
        <p:spPr>
          <a:xfrm>
            <a:off x="4641849" y="4750701"/>
            <a:ext cx="291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275659875f8_1_1835"/>
          <p:cNvSpPr txBox="1"/>
          <p:nvPr>
            <p:ph idx="8" type="body"/>
          </p:nvPr>
        </p:nvSpPr>
        <p:spPr>
          <a:xfrm>
            <a:off x="8053388" y="5095767"/>
            <a:ext cx="29193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g275659875f8_1_1835"/>
          <p:cNvSpPr txBox="1"/>
          <p:nvPr>
            <p:ph idx="9" type="body"/>
          </p:nvPr>
        </p:nvSpPr>
        <p:spPr>
          <a:xfrm>
            <a:off x="8053388" y="4750701"/>
            <a:ext cx="2919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g275659875f8_1_1835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75659875f8_1_1835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5" name="Google Shape;165;g275659875f8_1_1835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166" name="Google Shape;166;g275659875f8_1_1835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g275659875f8_1_1835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8" name="Google Shape;168;g275659875f8_1_1835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275659875f8_1_1835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g275659875f8_1_1835"/>
          <p:cNvSpPr txBox="1"/>
          <p:nvPr>
            <p:ph idx="13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604">
          <p15:clr>
            <a:srgbClr val="FBAE40"/>
          </p15:clr>
        </p15:guide>
        <p15:guide id="4" pos="2924">
          <p15:clr>
            <a:srgbClr val="FBAE40"/>
          </p15:clr>
        </p15:guide>
        <p15:guide id="5" pos="4763">
          <p15:clr>
            <a:srgbClr val="FBAE40"/>
          </p15:clr>
        </p15:guide>
        <p15:guide id="6" pos="507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xt blocs">
  <p:cSld name="3 text bloc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5659875f8_1_1853"/>
          <p:cNvSpPr txBox="1"/>
          <p:nvPr>
            <p:ph idx="1" type="body"/>
          </p:nvPr>
        </p:nvSpPr>
        <p:spPr>
          <a:xfrm>
            <a:off x="1235075" y="2619375"/>
            <a:ext cx="29073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275659875f8_1_1853"/>
          <p:cNvSpPr txBox="1"/>
          <p:nvPr>
            <p:ph idx="2" type="body"/>
          </p:nvPr>
        </p:nvSpPr>
        <p:spPr>
          <a:xfrm>
            <a:off x="4662488" y="2619375"/>
            <a:ext cx="28869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275659875f8_1_1853"/>
          <p:cNvSpPr txBox="1"/>
          <p:nvPr>
            <p:ph idx="3" type="body"/>
          </p:nvPr>
        </p:nvSpPr>
        <p:spPr>
          <a:xfrm>
            <a:off x="8048625" y="2619375"/>
            <a:ext cx="29073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g275659875f8_1_1853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75659875f8_1_1853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7" name="Google Shape;177;g275659875f8_1_1853"/>
          <p:cNvGrpSpPr/>
          <p:nvPr/>
        </p:nvGrpSpPr>
        <p:grpSpPr>
          <a:xfrm>
            <a:off x="10228253" y="6307602"/>
            <a:ext cx="798866" cy="211800"/>
            <a:chOff x="9935284" y="6307602"/>
            <a:chExt cx="798866" cy="211800"/>
          </a:xfrm>
        </p:grpSpPr>
        <p:cxnSp>
          <p:nvCxnSpPr>
            <p:cNvPr id="178" name="Google Shape;178;g275659875f8_1_1853"/>
            <p:cNvCxnSpPr/>
            <p:nvPr/>
          </p:nvCxnSpPr>
          <p:spPr>
            <a:xfrm>
              <a:off x="10734150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9" name="Google Shape;179;g275659875f8_1_1853"/>
            <p:cNvCxnSpPr/>
            <p:nvPr/>
          </p:nvCxnSpPr>
          <p:spPr>
            <a:xfrm>
              <a:off x="9935284" y="6307602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0" name="Google Shape;180;g275659875f8_1_1853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275659875f8_1_1853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g275659875f8_1_1853"/>
          <p:cNvSpPr txBox="1"/>
          <p:nvPr>
            <p:ph idx="4" type="body"/>
          </p:nvPr>
        </p:nvSpPr>
        <p:spPr>
          <a:xfrm>
            <a:off x="2322513" y="6232525"/>
            <a:ext cx="4436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b="0" i="1" sz="1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608">
          <p15:clr>
            <a:srgbClr val="FBAE40"/>
          </p15:clr>
        </p15:guide>
        <p15:guide id="4" pos="2937">
          <p15:clr>
            <a:srgbClr val="FBAE40"/>
          </p15:clr>
        </p15:guide>
        <p15:guide id="5" pos="4760">
          <p15:clr>
            <a:srgbClr val="FBAE40"/>
          </p15:clr>
        </p15:guide>
        <p15:guide id="6" pos="50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5659875f8_1_1740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b="0" i="0" sz="3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75659875f8_1_1740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g275659875f8_1_1740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75659875f8_1_1740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275659875f8_1_1740"/>
          <p:cNvSpPr txBox="1"/>
          <p:nvPr>
            <p:ph idx="1" type="body"/>
          </p:nvPr>
        </p:nvSpPr>
        <p:spPr>
          <a:xfrm>
            <a:off x="1229360" y="1989137"/>
            <a:ext cx="97332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AutoNum type="arabicPeriod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5" name="Google Shape;15;g275659875f8_1_17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4039" y="6232525"/>
            <a:ext cx="1539938" cy="3836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85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1049">
          <p15:clr>
            <a:srgbClr val="F26B43"/>
          </p15:clr>
        </p15:guide>
        <p15:guide id="7" pos="393">
          <p15:clr>
            <a:srgbClr val="F26B43"/>
          </p15:clr>
        </p15:guide>
        <p15:guide id="8" orient="horz" pos="3748">
          <p15:clr>
            <a:srgbClr val="F26B43"/>
          </p15:clr>
        </p15:guide>
        <p15:guide id="9" pos="778">
          <p15:clr>
            <a:srgbClr val="F26B43"/>
          </p15:clr>
        </p15:guide>
        <p15:guide id="10" pos="6912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pos="3681">
          <p15:clr>
            <a:srgbClr val="F26B43"/>
          </p15:clr>
        </p15:guide>
        <p15:guide id="13" pos="3999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3926">
          <p15:clr>
            <a:srgbClr val="F26B43"/>
          </p15:clr>
        </p15:guide>
        <p15:guide id="16" orient="horz" pos="41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259b2040c_0_427"/>
          <p:cNvSpPr txBox="1"/>
          <p:nvPr>
            <p:ph type="title"/>
          </p:nvPr>
        </p:nvSpPr>
        <p:spPr>
          <a:xfrm>
            <a:off x="629431" y="6276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b="0" i="0" sz="3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g2b259b2040c_0_427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1" name="Google Shape;321;g2b259b2040c_0_427"/>
          <p:cNvSpPr txBox="1"/>
          <p:nvPr>
            <p:ph idx="10" type="dt"/>
          </p:nvPr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2" name="Google Shape;322;g2b259b2040c_0_427"/>
          <p:cNvSpPr txBox="1"/>
          <p:nvPr>
            <p:ph idx="11" type="ftr"/>
          </p:nvPr>
        </p:nvSpPr>
        <p:spPr>
          <a:xfrm>
            <a:off x="6781329" y="6235602"/>
            <a:ext cx="33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3" name="Google Shape;323;g2b259b2040c_0_427"/>
          <p:cNvSpPr txBox="1"/>
          <p:nvPr>
            <p:ph idx="1" type="body"/>
          </p:nvPr>
        </p:nvSpPr>
        <p:spPr>
          <a:xfrm>
            <a:off x="1229360" y="1989137"/>
            <a:ext cx="97332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AutoNum type="arabicPeriod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24" name="Google Shape;324;g2b259b2040c_0_4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4039" y="6232525"/>
            <a:ext cx="1539935" cy="3836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85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1049">
          <p15:clr>
            <a:srgbClr val="F26B43"/>
          </p15:clr>
        </p15:guide>
        <p15:guide id="7" pos="393">
          <p15:clr>
            <a:srgbClr val="F26B43"/>
          </p15:clr>
        </p15:guide>
        <p15:guide id="8" orient="horz" pos="3748">
          <p15:clr>
            <a:srgbClr val="F26B43"/>
          </p15:clr>
        </p15:guide>
        <p15:guide id="9" pos="778">
          <p15:clr>
            <a:srgbClr val="F26B43"/>
          </p15:clr>
        </p15:guide>
        <p15:guide id="10" pos="6912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pos="3681">
          <p15:clr>
            <a:srgbClr val="F26B43"/>
          </p15:clr>
        </p15:guide>
        <p15:guide id="13" pos="3999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3926">
          <p15:clr>
            <a:srgbClr val="F26B43"/>
          </p15:clr>
        </p15:guide>
        <p15:guide id="16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b754418af3_0_6"/>
          <p:cNvSpPr txBox="1"/>
          <p:nvPr>
            <p:ph type="title"/>
          </p:nvPr>
        </p:nvSpPr>
        <p:spPr>
          <a:xfrm>
            <a:off x="352450" y="225775"/>
            <a:ext cx="88389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Why is it important to have a fertility benefit?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5" name="Google Shape;455;g2b754418af3_0_6"/>
          <p:cNvSpPr txBox="1"/>
          <p:nvPr>
            <p:ph idx="12" type="sldNum"/>
          </p:nvPr>
        </p:nvSpPr>
        <p:spPr>
          <a:xfrm>
            <a:off x="11034395" y="62399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6" name="Google Shape;456;g2b754418af3_0_6"/>
          <p:cNvSpPr txBox="1"/>
          <p:nvPr/>
        </p:nvSpPr>
        <p:spPr>
          <a:xfrm>
            <a:off x="10226675" y="6239925"/>
            <a:ext cx="800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000" u="none" cap="none" strike="noStrike">
                <a:solidFill>
                  <a:srgbClr val="FF7175"/>
                </a:solidFill>
                <a:latin typeface="Georgia"/>
                <a:ea typeface="Georgia"/>
                <a:cs typeface="Georgia"/>
                <a:sym typeface="Georgia"/>
              </a:rPr>
              <a:t>May 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g2b754418af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8444" y="0"/>
            <a:ext cx="291355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b754418af3_0_6"/>
          <p:cNvSpPr/>
          <p:nvPr/>
        </p:nvSpPr>
        <p:spPr>
          <a:xfrm>
            <a:off x="430075" y="1267300"/>
            <a:ext cx="3542700" cy="4682700"/>
          </a:xfrm>
          <a:prstGeom prst="round2SameRect">
            <a:avLst>
              <a:gd fmla="val 0" name="adj1"/>
              <a:gd fmla="val 6300" name="adj2"/>
            </a:avLst>
          </a:prstGeom>
          <a:solidFill>
            <a:srgbClr val="FFE2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1"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1" lang="en-GB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"Infertility is a disease of the male or female reproductive system defined by the failure to achieve a pregnancy after 12 months or more of regular unprotected sexual intercourse.”</a:t>
            </a:r>
            <a:endParaRPr i="1"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 in 6 people globally are affected by infertility </a:t>
            </a:r>
            <a:endParaRPr b="0" i="0" sz="19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Recognised by the World Health Organisatio</a:t>
            </a:r>
            <a:r>
              <a:rPr lang="en-GB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n</a:t>
            </a:r>
            <a:r>
              <a:rPr b="0" i="0" lang="en-GB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as a disease</a:t>
            </a:r>
            <a:r>
              <a:rPr b="0" i="0" lang="en-GB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b754418af3_0_6"/>
          <p:cNvSpPr txBox="1"/>
          <p:nvPr/>
        </p:nvSpPr>
        <p:spPr>
          <a:xfrm>
            <a:off x="5061101" y="1084300"/>
            <a:ext cx="3741000" cy="6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GB" sz="19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Fertility Treatment can be demanding, exhausting and overwhelming </a:t>
            </a:r>
            <a:endParaRPr i="0" sz="1900" u="none" cap="none" strike="noStrik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9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61% of people expect their employer to cover the cost of treatment</a:t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9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Creates an open, inclusive and productive workplace that attracts and retains talent</a:t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Many will consider fertility benefits as a reason to move jobs.</a:t>
            </a:r>
            <a:r>
              <a:rPr lang="en-GB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1" lang="en-GB" sz="1900">
                <a:solidFill>
                  <a:schemeClr val="dk1"/>
                </a:solidFill>
                <a:highlight>
                  <a:srgbClr val="FAFAFB"/>
                </a:highlight>
                <a:latin typeface="Georgia"/>
                <a:ea typeface="Georgia"/>
                <a:cs typeface="Georgia"/>
                <a:sym typeface="Georgia"/>
              </a:rPr>
              <a:t>68% of millennials graduates are willing to change jobs to ensure they have fertility coverage**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9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71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b754418af3_0_6"/>
          <p:cNvSpPr txBox="1"/>
          <p:nvPr/>
        </p:nvSpPr>
        <p:spPr>
          <a:xfrm>
            <a:off x="524025" y="5457350"/>
            <a:ext cx="311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World Health Organisation </a:t>
            </a:r>
            <a:r>
              <a:rPr lang="en-GB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quote and statistic</a:t>
            </a:r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1" name="Google Shape;461;g2b754418af3_0_6"/>
          <p:cNvSpPr txBox="1"/>
          <p:nvPr/>
        </p:nvSpPr>
        <p:spPr>
          <a:xfrm>
            <a:off x="5001450" y="64219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**Fertility Network UK</a:t>
            </a:r>
            <a:endParaRPr/>
          </a:p>
        </p:txBody>
      </p:sp>
      <p:sp>
        <p:nvSpPr>
          <p:cNvPr id="462" name="Google Shape;462;g2b754418af3_0_6"/>
          <p:cNvSpPr/>
          <p:nvPr/>
        </p:nvSpPr>
        <p:spPr>
          <a:xfrm>
            <a:off x="4102936" y="3194655"/>
            <a:ext cx="828000" cy="82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01600" rotWithShape="0" algn="t" dir="5400000" dist="88900">
              <a:schemeClr val="lt1">
                <a:alpha val="706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63" name="Google Shape;463;g2b754418af3_0_6"/>
          <p:cNvGrpSpPr/>
          <p:nvPr/>
        </p:nvGrpSpPr>
        <p:grpSpPr>
          <a:xfrm>
            <a:off x="4297955" y="3396770"/>
            <a:ext cx="437962" cy="423762"/>
            <a:chOff x="787372" y="2689006"/>
            <a:chExt cx="437962" cy="423762"/>
          </a:xfrm>
        </p:grpSpPr>
        <p:sp>
          <p:nvSpPr>
            <p:cNvPr id="464" name="Google Shape;464;g2b754418af3_0_6"/>
            <p:cNvSpPr/>
            <p:nvPr/>
          </p:nvSpPr>
          <p:spPr>
            <a:xfrm>
              <a:off x="787372" y="2909130"/>
              <a:ext cx="437962" cy="203638"/>
            </a:xfrm>
            <a:custGeom>
              <a:rect b="b" l="l" r="r" t="t"/>
              <a:pathLst>
                <a:path extrusionOk="0" h="203638" w="437962">
                  <a:moveTo>
                    <a:pt x="429673" y="55463"/>
                  </a:moveTo>
                  <a:cubicBezTo>
                    <a:pt x="420073" y="45676"/>
                    <a:pt x="405200" y="43324"/>
                    <a:pt x="393049" y="49671"/>
                  </a:cubicBezTo>
                  <a:lnTo>
                    <a:pt x="311810" y="90248"/>
                  </a:lnTo>
                  <a:cubicBezTo>
                    <a:pt x="305520" y="109335"/>
                    <a:pt x="288367" y="122767"/>
                    <a:pt x="268329" y="124300"/>
                  </a:cubicBezTo>
                  <a:lnTo>
                    <a:pt x="162601" y="131853"/>
                  </a:lnTo>
                  <a:lnTo>
                    <a:pt x="161906" y="131853"/>
                  </a:lnTo>
                  <a:cubicBezTo>
                    <a:pt x="156645" y="132037"/>
                    <a:pt x="152231" y="127922"/>
                    <a:pt x="152048" y="122662"/>
                  </a:cubicBezTo>
                  <a:cubicBezTo>
                    <a:pt x="151864" y="117401"/>
                    <a:pt x="155979" y="112987"/>
                    <a:pt x="161239" y="112803"/>
                  </a:cubicBezTo>
                  <a:lnTo>
                    <a:pt x="161915" y="112756"/>
                  </a:lnTo>
                  <a:lnTo>
                    <a:pt x="161915" y="112756"/>
                  </a:lnTo>
                  <a:lnTo>
                    <a:pt x="266767" y="107298"/>
                  </a:lnTo>
                  <a:cubicBezTo>
                    <a:pt x="283672" y="106067"/>
                    <a:pt x="296378" y="91366"/>
                    <a:pt x="295147" y="74461"/>
                  </a:cubicBezTo>
                  <a:cubicBezTo>
                    <a:pt x="294042" y="59269"/>
                    <a:pt x="281959" y="47186"/>
                    <a:pt x="266767" y="46081"/>
                  </a:cubicBezTo>
                  <a:lnTo>
                    <a:pt x="168659" y="28250"/>
                  </a:lnTo>
                  <a:cubicBezTo>
                    <a:pt x="164181" y="27436"/>
                    <a:pt x="159786" y="26226"/>
                    <a:pt x="155524" y="24630"/>
                  </a:cubicBezTo>
                  <a:lnTo>
                    <a:pt x="102794" y="4856"/>
                  </a:lnTo>
                  <a:cubicBezTo>
                    <a:pt x="91577" y="648"/>
                    <a:pt x="79525" y="-857"/>
                    <a:pt x="67618" y="465"/>
                  </a:cubicBezTo>
                  <a:lnTo>
                    <a:pt x="8477" y="7038"/>
                  </a:lnTo>
                  <a:cubicBezTo>
                    <a:pt x="3651" y="7572"/>
                    <a:pt x="0" y="11650"/>
                    <a:pt x="0" y="16505"/>
                  </a:cubicBezTo>
                  <a:lnTo>
                    <a:pt x="0" y="131758"/>
                  </a:lnTo>
                  <a:cubicBezTo>
                    <a:pt x="0" y="137019"/>
                    <a:pt x="4265" y="141283"/>
                    <a:pt x="9525" y="141283"/>
                  </a:cubicBezTo>
                  <a:lnTo>
                    <a:pt x="17507" y="141283"/>
                  </a:lnTo>
                  <a:cubicBezTo>
                    <a:pt x="30999" y="141284"/>
                    <a:pt x="44249" y="144866"/>
                    <a:pt x="55902" y="151665"/>
                  </a:cubicBezTo>
                  <a:lnTo>
                    <a:pt x="127044" y="193261"/>
                  </a:lnTo>
                  <a:cubicBezTo>
                    <a:pt x="143365" y="202779"/>
                    <a:pt x="162639" y="205896"/>
                    <a:pt x="181127" y="202005"/>
                  </a:cubicBezTo>
                  <a:lnTo>
                    <a:pt x="316944" y="173430"/>
                  </a:lnTo>
                  <a:cubicBezTo>
                    <a:pt x="327836" y="171139"/>
                    <a:pt x="338094" y="166490"/>
                    <a:pt x="346996" y="159809"/>
                  </a:cubicBezTo>
                  <a:lnTo>
                    <a:pt x="425825" y="100630"/>
                  </a:lnTo>
                  <a:cubicBezTo>
                    <a:pt x="439247" y="90541"/>
                    <a:pt x="441950" y="71481"/>
                    <a:pt x="431861" y="58058"/>
                  </a:cubicBezTo>
                  <a:cubicBezTo>
                    <a:pt x="431181" y="57153"/>
                    <a:pt x="430450" y="56287"/>
                    <a:pt x="429673" y="55463"/>
                  </a:cubicBezTo>
                  <a:close/>
                </a:path>
              </a:pathLst>
            </a:custGeom>
            <a:solidFill>
              <a:srgbClr val="FFC5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b754418af3_0_6"/>
            <p:cNvSpPr/>
            <p:nvPr/>
          </p:nvSpPr>
          <p:spPr>
            <a:xfrm>
              <a:off x="949107" y="2689006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209550" y="104775"/>
                  </a:moveTo>
                  <a:cubicBezTo>
                    <a:pt x="209550" y="162641"/>
                    <a:pt x="162641" y="209550"/>
                    <a:pt x="104775" y="209550"/>
                  </a:cubicBezTo>
                  <a:cubicBezTo>
                    <a:pt x="46909" y="209550"/>
                    <a:pt x="0" y="162641"/>
                    <a:pt x="0" y="104775"/>
                  </a:cubicBezTo>
                  <a:cubicBezTo>
                    <a:pt x="0" y="46909"/>
                    <a:pt x="46909" y="0"/>
                    <a:pt x="104775" y="0"/>
                  </a:cubicBezTo>
                  <a:cubicBezTo>
                    <a:pt x="162641" y="0"/>
                    <a:pt x="209550" y="46909"/>
                    <a:pt x="209550" y="104775"/>
                  </a:cubicBezTo>
                  <a:close/>
                </a:path>
              </a:pathLst>
            </a:custGeom>
            <a:solidFill>
              <a:srgbClr val="979B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2b754418af3_0_6"/>
            <p:cNvSpPr/>
            <p:nvPr/>
          </p:nvSpPr>
          <p:spPr>
            <a:xfrm>
              <a:off x="968157" y="270805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171450"/>
                  </a:move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ubicBezTo>
                    <a:pt x="171398" y="133048"/>
                    <a:pt x="133048" y="171398"/>
                    <a:pt x="85725" y="171450"/>
                  </a:cubicBezTo>
                  <a:close/>
                </a:path>
              </a:pathLst>
            </a:custGeom>
            <a:solidFill>
              <a:srgbClr val="696F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2b754418af3_0_6"/>
            <p:cNvSpPr/>
            <p:nvPr/>
          </p:nvSpPr>
          <p:spPr>
            <a:xfrm>
              <a:off x="987207" y="2727106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66675" y="133350"/>
                  </a:move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ubicBezTo>
                    <a:pt x="133308" y="103482"/>
                    <a:pt x="103482" y="133308"/>
                    <a:pt x="66675" y="133350"/>
                  </a:cubicBezTo>
                  <a:close/>
                </a:path>
              </a:pathLst>
            </a:custGeom>
            <a:solidFill>
              <a:srgbClr val="979B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b754418af3_0_6"/>
            <p:cNvSpPr/>
            <p:nvPr/>
          </p:nvSpPr>
          <p:spPr>
            <a:xfrm>
              <a:off x="1015783" y="2755683"/>
              <a:ext cx="76196" cy="76197"/>
            </a:xfrm>
            <a:custGeom>
              <a:rect b="b" l="l" r="r" t="t"/>
              <a:pathLst>
                <a:path extrusionOk="0" h="76197" w="76196">
                  <a:moveTo>
                    <a:pt x="38098" y="76198"/>
                  </a:moveTo>
                  <a:cubicBezTo>
                    <a:pt x="35572" y="76197"/>
                    <a:pt x="33150" y="75193"/>
                    <a:pt x="31364" y="73407"/>
                  </a:cubicBezTo>
                  <a:lnTo>
                    <a:pt x="2789" y="44832"/>
                  </a:lnTo>
                  <a:cubicBezTo>
                    <a:pt x="-930" y="41113"/>
                    <a:pt x="-930" y="35083"/>
                    <a:pt x="2789" y="31364"/>
                  </a:cubicBezTo>
                  <a:lnTo>
                    <a:pt x="31364" y="2789"/>
                  </a:lnTo>
                  <a:cubicBezTo>
                    <a:pt x="35083" y="-930"/>
                    <a:pt x="41113" y="-930"/>
                    <a:pt x="44832" y="2789"/>
                  </a:cubicBezTo>
                  <a:lnTo>
                    <a:pt x="73407" y="31364"/>
                  </a:lnTo>
                  <a:cubicBezTo>
                    <a:pt x="77126" y="35083"/>
                    <a:pt x="77126" y="41113"/>
                    <a:pt x="73407" y="44832"/>
                  </a:cubicBezTo>
                  <a:lnTo>
                    <a:pt x="44832" y="73407"/>
                  </a:lnTo>
                  <a:cubicBezTo>
                    <a:pt x="43046" y="75193"/>
                    <a:pt x="40624" y="76197"/>
                    <a:pt x="38098" y="76198"/>
                  </a:cubicBezTo>
                  <a:close/>
                </a:path>
              </a:pathLst>
            </a:custGeom>
            <a:solidFill>
              <a:srgbClr val="696F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e image contenant horloge, signe&#10;&#10;Description générée automatiquement" id="469" name="Google Shape;469;g2b754418af3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3210" y="975036"/>
            <a:ext cx="767475" cy="75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b754418af3_1_0"/>
          <p:cNvSpPr/>
          <p:nvPr/>
        </p:nvSpPr>
        <p:spPr>
          <a:xfrm>
            <a:off x="3784463" y="3606625"/>
            <a:ext cx="1708800" cy="1123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6" name="Google Shape;476;g2b754418af3_1_0"/>
          <p:cNvSpPr/>
          <p:nvPr/>
        </p:nvSpPr>
        <p:spPr>
          <a:xfrm>
            <a:off x="6314913" y="1866425"/>
            <a:ext cx="1575000" cy="1105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g2b754418af3_1_0"/>
          <p:cNvSpPr/>
          <p:nvPr/>
        </p:nvSpPr>
        <p:spPr>
          <a:xfrm>
            <a:off x="3838488" y="1866425"/>
            <a:ext cx="1575000" cy="1105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8" name="Google Shape;478;g2b754418af3_1_0"/>
          <p:cNvSpPr/>
          <p:nvPr/>
        </p:nvSpPr>
        <p:spPr>
          <a:xfrm>
            <a:off x="8552613" y="3601975"/>
            <a:ext cx="1708800" cy="1240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9" name="Google Shape;479;g2b754418af3_1_0"/>
          <p:cNvSpPr/>
          <p:nvPr/>
        </p:nvSpPr>
        <p:spPr>
          <a:xfrm>
            <a:off x="8552613" y="1842275"/>
            <a:ext cx="1575000" cy="1105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0" name="Google Shape;480;g2b754418af3_1_0"/>
          <p:cNvSpPr/>
          <p:nvPr/>
        </p:nvSpPr>
        <p:spPr>
          <a:xfrm>
            <a:off x="1201563" y="3680275"/>
            <a:ext cx="1852800" cy="1176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1" name="Google Shape;481;g2b754418af3_1_0"/>
          <p:cNvSpPr/>
          <p:nvPr/>
        </p:nvSpPr>
        <p:spPr>
          <a:xfrm>
            <a:off x="1201563" y="1866425"/>
            <a:ext cx="1575000" cy="1105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g2b754418af3_1_0"/>
          <p:cNvSpPr txBox="1"/>
          <p:nvPr>
            <p:ph type="title"/>
          </p:nvPr>
        </p:nvSpPr>
        <p:spPr>
          <a:xfrm>
            <a:off x="1128663" y="517350"/>
            <a:ext cx="103488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</a:pPr>
            <a:r>
              <a:rPr lang="en-GB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Organisations do not see fertility as a life event</a:t>
            </a:r>
            <a:r>
              <a:rPr lang="en-GB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needing support </a:t>
            </a:r>
            <a:r>
              <a:rPr lang="en-GB">
                <a:solidFill>
                  <a:schemeClr val="accent1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because employees are not talking about it…</a:t>
            </a:r>
            <a:r>
              <a:rPr lang="en-GB" sz="2800">
                <a:solidFill>
                  <a:schemeClr val="accent1"/>
                </a:solidFill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​</a:t>
            </a:r>
            <a:r>
              <a:rPr lang="en-GB" sz="2800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 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3" name="Google Shape;483;g2b754418af3_1_0"/>
          <p:cNvSpPr txBox="1"/>
          <p:nvPr/>
        </p:nvSpPr>
        <p:spPr>
          <a:xfrm>
            <a:off x="1128663" y="3606625"/>
            <a:ext cx="19986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74% said fertility wasn’t recognised or valued by their</a:t>
            </a: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organisation</a:t>
            </a:r>
            <a:endParaRPr b="1"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4" name="Google Shape;484;g2b754418af3_1_0"/>
          <p:cNvSpPr txBox="1"/>
          <p:nvPr/>
        </p:nvSpPr>
        <p:spPr>
          <a:xfrm>
            <a:off x="3881090" y="2036822"/>
            <a:ext cx="1489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90% reported feeling depressed​</a:t>
            </a:r>
            <a:endParaRPr b="1" i="0" sz="13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5" name="Google Shape;485;g2b754418af3_1_0"/>
          <p:cNvSpPr txBox="1"/>
          <p:nvPr/>
        </p:nvSpPr>
        <p:spPr>
          <a:xfrm>
            <a:off x="1201563" y="2037900"/>
            <a:ext cx="15750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69.5% are taking sick leave during treatment​</a:t>
            </a:r>
            <a:endParaRPr b="1" i="0" sz="13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6" name="Google Shape;486;g2b754418af3_1_0"/>
          <p:cNvSpPr/>
          <p:nvPr/>
        </p:nvSpPr>
        <p:spPr>
          <a:xfrm>
            <a:off x="10043038" y="7183663"/>
            <a:ext cx="1057500" cy="46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7" name="Google Shape;487;g2b754418af3_1_0"/>
          <p:cNvSpPr txBox="1"/>
          <p:nvPr/>
        </p:nvSpPr>
        <p:spPr>
          <a:xfrm>
            <a:off x="6314913" y="2037900"/>
            <a:ext cx="15750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36% considered leaving their jobs​</a:t>
            </a:r>
            <a:endParaRPr b="1" i="0" sz="13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88" name="Google Shape;488;g2b754418af3_1_0"/>
          <p:cNvGrpSpPr/>
          <p:nvPr/>
        </p:nvGrpSpPr>
        <p:grpSpPr>
          <a:xfrm flipH="1">
            <a:off x="10569495" y="189628"/>
            <a:ext cx="1656024" cy="1466443"/>
            <a:chOff x="-109363" y="-314340"/>
            <a:chExt cx="3133441" cy="2977550"/>
          </a:xfrm>
        </p:grpSpPr>
        <p:sp>
          <p:nvSpPr>
            <p:cNvPr id="489" name="Google Shape;489;g2b754418af3_1_0"/>
            <p:cNvSpPr/>
            <p:nvPr/>
          </p:nvSpPr>
          <p:spPr>
            <a:xfrm>
              <a:off x="629858" y="-22561"/>
              <a:ext cx="1045102" cy="2371239"/>
            </a:xfrm>
            <a:custGeom>
              <a:rect b="b" l="l" r="r" t="t"/>
              <a:pathLst>
                <a:path extrusionOk="0" h="2686956" w="1184251">
                  <a:moveTo>
                    <a:pt x="0" y="0"/>
                  </a:moveTo>
                  <a:lnTo>
                    <a:pt x="592534" y="0"/>
                  </a:lnTo>
                  <a:lnTo>
                    <a:pt x="655228" y="202547"/>
                  </a:lnTo>
                  <a:cubicBezTo>
                    <a:pt x="919773" y="1090008"/>
                    <a:pt x="1097632" y="1923874"/>
                    <a:pt x="1183324" y="2622853"/>
                  </a:cubicBezTo>
                  <a:cubicBezTo>
                    <a:pt x="1191983" y="2693737"/>
                    <a:pt x="1138063" y="2710949"/>
                    <a:pt x="1103873" y="2648509"/>
                  </a:cubicBezTo>
                  <a:cubicBezTo>
                    <a:pt x="766661" y="2031010"/>
                    <a:pt x="426102" y="1249925"/>
                    <a:pt x="124675" y="374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6F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0" name="Google Shape;490;g2b754418af3_1_0"/>
            <p:cNvSpPr/>
            <p:nvPr/>
          </p:nvSpPr>
          <p:spPr>
            <a:xfrm rot="9564460">
              <a:off x="2505654" y="-110433"/>
              <a:ext cx="468146" cy="370944"/>
            </a:xfrm>
            <a:custGeom>
              <a:rect b="b" l="l" r="r" t="t"/>
              <a:pathLst>
                <a:path extrusionOk="0" h="802875" w="1013259">
                  <a:moveTo>
                    <a:pt x="916955" y="802875"/>
                  </a:moveTo>
                  <a:lnTo>
                    <a:pt x="0" y="459486"/>
                  </a:lnTo>
                  <a:lnTo>
                    <a:pt x="1151" y="442972"/>
                  </a:lnTo>
                  <a:cubicBezTo>
                    <a:pt x="4162" y="421228"/>
                    <a:pt x="8676" y="399239"/>
                    <a:pt x="14696" y="376750"/>
                  </a:cubicBezTo>
                  <a:cubicBezTo>
                    <a:pt x="38775" y="286441"/>
                    <a:pt x="79953" y="215311"/>
                    <a:pt x="145907" y="149410"/>
                  </a:cubicBezTo>
                  <a:cubicBezTo>
                    <a:pt x="212211" y="83510"/>
                    <a:pt x="283400" y="42366"/>
                    <a:pt x="373433" y="18307"/>
                  </a:cubicBezTo>
                  <a:cubicBezTo>
                    <a:pt x="463814" y="-6101"/>
                    <a:pt x="545821" y="-6101"/>
                    <a:pt x="636203" y="18306"/>
                  </a:cubicBezTo>
                  <a:cubicBezTo>
                    <a:pt x="726236" y="42365"/>
                    <a:pt x="797425" y="83510"/>
                    <a:pt x="863378" y="149410"/>
                  </a:cubicBezTo>
                  <a:cubicBezTo>
                    <a:pt x="929682" y="215311"/>
                    <a:pt x="970859" y="286441"/>
                    <a:pt x="994938" y="376750"/>
                  </a:cubicBezTo>
                  <a:cubicBezTo>
                    <a:pt x="1019366" y="466709"/>
                    <a:pt x="1019366" y="548649"/>
                    <a:pt x="994939" y="638957"/>
                  </a:cubicBezTo>
                  <a:cubicBezTo>
                    <a:pt x="982899" y="683937"/>
                    <a:pt x="966585" y="724209"/>
                    <a:pt x="944993" y="761475"/>
                  </a:cubicBezTo>
                  <a:lnTo>
                    <a:pt x="916955" y="802875"/>
                  </a:lnTo>
                  <a:close/>
                </a:path>
              </a:pathLst>
            </a:custGeom>
            <a:solidFill>
              <a:srgbClr val="FFC5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8436B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1" name="Google Shape;491;g2b754418af3_1_0"/>
            <p:cNvSpPr/>
            <p:nvPr/>
          </p:nvSpPr>
          <p:spPr>
            <a:xfrm rot="9568188">
              <a:off x="1494003" y="456326"/>
              <a:ext cx="223833" cy="223831"/>
            </a:xfrm>
            <a:custGeom>
              <a:rect b="b" l="l" r="r" t="t"/>
              <a:pathLst>
                <a:path extrusionOk="0" h="728" w="728">
                  <a:moveTo>
                    <a:pt x="727" y="363"/>
                  </a:moveTo>
                  <a:cubicBezTo>
                    <a:pt x="727" y="430"/>
                    <a:pt x="713" y="487"/>
                    <a:pt x="679" y="545"/>
                  </a:cubicBezTo>
                  <a:cubicBezTo>
                    <a:pt x="646" y="603"/>
                    <a:pt x="604" y="645"/>
                    <a:pt x="546" y="678"/>
                  </a:cubicBezTo>
                  <a:cubicBezTo>
                    <a:pt x="488" y="711"/>
                    <a:pt x="431" y="727"/>
                    <a:pt x="364" y="727"/>
                  </a:cubicBezTo>
                  <a:cubicBezTo>
                    <a:pt x="297" y="727"/>
                    <a:pt x="240" y="711"/>
                    <a:pt x="182" y="678"/>
                  </a:cubicBezTo>
                  <a:cubicBezTo>
                    <a:pt x="124" y="645"/>
                    <a:pt x="83" y="603"/>
                    <a:pt x="49" y="545"/>
                  </a:cubicBezTo>
                  <a:cubicBezTo>
                    <a:pt x="16" y="487"/>
                    <a:pt x="0" y="430"/>
                    <a:pt x="0" y="363"/>
                  </a:cubicBezTo>
                  <a:cubicBezTo>
                    <a:pt x="0" y="296"/>
                    <a:pt x="16" y="239"/>
                    <a:pt x="49" y="182"/>
                  </a:cubicBezTo>
                  <a:cubicBezTo>
                    <a:pt x="83" y="124"/>
                    <a:pt x="124" y="82"/>
                    <a:pt x="182" y="49"/>
                  </a:cubicBezTo>
                  <a:cubicBezTo>
                    <a:pt x="240" y="15"/>
                    <a:pt x="297" y="0"/>
                    <a:pt x="364" y="0"/>
                  </a:cubicBezTo>
                  <a:cubicBezTo>
                    <a:pt x="431" y="0"/>
                    <a:pt x="488" y="15"/>
                    <a:pt x="546" y="49"/>
                  </a:cubicBezTo>
                  <a:cubicBezTo>
                    <a:pt x="604" y="82"/>
                    <a:pt x="646" y="124"/>
                    <a:pt x="679" y="182"/>
                  </a:cubicBezTo>
                  <a:cubicBezTo>
                    <a:pt x="713" y="239"/>
                    <a:pt x="727" y="296"/>
                    <a:pt x="727" y="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8436B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2" name="Google Shape;492;g2b754418af3_1_0"/>
            <p:cNvSpPr/>
            <p:nvPr/>
          </p:nvSpPr>
          <p:spPr>
            <a:xfrm>
              <a:off x="1545897" y="-22560"/>
              <a:ext cx="1398845" cy="1308999"/>
            </a:xfrm>
            <a:custGeom>
              <a:rect b="b" l="l" r="r" t="t"/>
              <a:pathLst>
                <a:path extrusionOk="0" h="1483285" w="1585093">
                  <a:moveTo>
                    <a:pt x="0" y="0"/>
                  </a:moveTo>
                  <a:lnTo>
                    <a:pt x="581482" y="0"/>
                  </a:lnTo>
                  <a:lnTo>
                    <a:pt x="624154" y="52475"/>
                  </a:lnTo>
                  <a:cubicBezTo>
                    <a:pt x="1009507" y="536791"/>
                    <a:pt x="1332562" y="1006307"/>
                    <a:pt x="1574464" y="1424093"/>
                  </a:cubicBezTo>
                  <a:cubicBezTo>
                    <a:pt x="1603300" y="1473256"/>
                    <a:pt x="1569091" y="1503199"/>
                    <a:pt x="1524212" y="1467865"/>
                  </a:cubicBezTo>
                  <a:cubicBezTo>
                    <a:pt x="1082470" y="1119052"/>
                    <a:pt x="586776" y="651291"/>
                    <a:pt x="90322" y="102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93" name="Google Shape;493;g2b754418af3_1_0"/>
            <p:cNvGrpSpPr/>
            <p:nvPr/>
          </p:nvGrpSpPr>
          <p:grpSpPr>
            <a:xfrm>
              <a:off x="167103" y="-314340"/>
              <a:ext cx="1902659" cy="2113699"/>
              <a:chOff x="189480" y="-330853"/>
              <a:chExt cx="2157454" cy="2396756"/>
            </a:xfrm>
          </p:grpSpPr>
          <p:sp>
            <p:nvSpPr>
              <p:cNvPr id="494" name="Google Shape;494;g2b754418af3_1_0"/>
              <p:cNvSpPr/>
              <p:nvPr/>
            </p:nvSpPr>
            <p:spPr>
              <a:xfrm rot="9571663">
                <a:off x="468479" y="29507"/>
                <a:ext cx="1015618" cy="1778796"/>
              </a:xfrm>
              <a:custGeom>
                <a:rect b="b" l="l" r="r" t="t"/>
                <a:pathLst>
                  <a:path extrusionOk="0" h="1777547" w="1014905">
                    <a:moveTo>
                      <a:pt x="256990" y="1777547"/>
                    </a:moveTo>
                    <a:lnTo>
                      <a:pt x="0" y="1681307"/>
                    </a:lnTo>
                    <a:lnTo>
                      <a:pt x="0" y="33833"/>
                    </a:lnTo>
                    <a:cubicBezTo>
                      <a:pt x="0" y="27555"/>
                      <a:pt x="1389" y="22323"/>
                      <a:pt x="4513" y="17091"/>
                    </a:cubicBezTo>
                    <a:cubicBezTo>
                      <a:pt x="7636" y="11510"/>
                      <a:pt x="11802" y="7673"/>
                      <a:pt x="17007" y="4534"/>
                    </a:cubicBezTo>
                    <a:cubicBezTo>
                      <a:pt x="22562" y="1395"/>
                      <a:pt x="27421" y="0"/>
                      <a:pt x="33669" y="0"/>
                    </a:cubicBezTo>
                    <a:cubicBezTo>
                      <a:pt x="39917" y="0"/>
                      <a:pt x="45123" y="1395"/>
                      <a:pt x="50329" y="4534"/>
                    </a:cubicBezTo>
                    <a:cubicBezTo>
                      <a:pt x="55883" y="7673"/>
                      <a:pt x="59701" y="11510"/>
                      <a:pt x="62825" y="17091"/>
                    </a:cubicBezTo>
                    <a:cubicBezTo>
                      <a:pt x="65949" y="22323"/>
                      <a:pt x="67337" y="27555"/>
                      <a:pt x="67337" y="33833"/>
                    </a:cubicBezTo>
                    <a:lnTo>
                      <a:pt x="67337" y="1698356"/>
                    </a:lnTo>
                    <a:lnTo>
                      <a:pt x="89945" y="1633818"/>
                    </a:lnTo>
                    <a:cubicBezTo>
                      <a:pt x="110798" y="1584737"/>
                      <a:pt x="134880" y="1537051"/>
                      <a:pt x="163673" y="1487011"/>
                    </a:cubicBezTo>
                    <a:cubicBezTo>
                      <a:pt x="226146" y="1378911"/>
                      <a:pt x="291061" y="1294523"/>
                      <a:pt x="379709" y="1206300"/>
                    </a:cubicBezTo>
                    <a:cubicBezTo>
                      <a:pt x="467660" y="1118425"/>
                      <a:pt x="552469" y="1053565"/>
                      <a:pt x="660312" y="991146"/>
                    </a:cubicBezTo>
                    <a:cubicBezTo>
                      <a:pt x="760827" y="933609"/>
                      <a:pt x="851569" y="894902"/>
                      <a:pt x="962554" y="863170"/>
                    </a:cubicBezTo>
                    <a:cubicBezTo>
                      <a:pt x="966393" y="861775"/>
                      <a:pt x="969883" y="861426"/>
                      <a:pt x="973722" y="861426"/>
                    </a:cubicBezTo>
                    <a:cubicBezTo>
                      <a:pt x="981400" y="861426"/>
                      <a:pt x="987682" y="863170"/>
                      <a:pt x="994313" y="867005"/>
                    </a:cubicBezTo>
                    <a:cubicBezTo>
                      <a:pt x="1000945" y="870841"/>
                      <a:pt x="1005482" y="875374"/>
                      <a:pt x="1009321" y="881999"/>
                    </a:cubicBezTo>
                    <a:cubicBezTo>
                      <a:pt x="1013160" y="888625"/>
                      <a:pt x="1014905" y="894902"/>
                      <a:pt x="1014905" y="902574"/>
                    </a:cubicBezTo>
                    <a:cubicBezTo>
                      <a:pt x="1014904" y="906410"/>
                      <a:pt x="1014207" y="909897"/>
                      <a:pt x="1013160" y="913732"/>
                    </a:cubicBezTo>
                    <a:cubicBezTo>
                      <a:pt x="981051" y="1024622"/>
                      <a:pt x="942660" y="1114938"/>
                      <a:pt x="884724" y="1215018"/>
                    </a:cubicBezTo>
                    <a:cubicBezTo>
                      <a:pt x="759780" y="1431218"/>
                      <a:pt x="604471" y="1586393"/>
                      <a:pt x="388086" y="1710883"/>
                    </a:cubicBezTo>
                    <a:cubicBezTo>
                      <a:pt x="363044" y="1725354"/>
                      <a:pt x="338592" y="1738627"/>
                      <a:pt x="314264" y="1750896"/>
                    </a:cubicBezTo>
                    <a:lnTo>
                      <a:pt x="256990" y="1777547"/>
                    </a:lnTo>
                    <a:close/>
                  </a:path>
                </a:pathLst>
              </a:custGeom>
              <a:solidFill>
                <a:srgbClr val="E0E1E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95" name="Google Shape;495;g2b754418af3_1_0"/>
              <p:cNvSpPr/>
              <p:nvPr/>
            </p:nvSpPr>
            <p:spPr>
              <a:xfrm rot="9571663">
                <a:off x="1291828" y="-192023"/>
                <a:ext cx="941693" cy="818585"/>
              </a:xfrm>
              <a:custGeom>
                <a:rect b="b" l="l" r="r" t="t"/>
                <a:pathLst>
                  <a:path extrusionOk="0" h="818010" w="941032">
                    <a:moveTo>
                      <a:pt x="941032" y="818010"/>
                    </a:moveTo>
                    <a:lnTo>
                      <a:pt x="290874" y="574533"/>
                    </a:lnTo>
                    <a:lnTo>
                      <a:pt x="230111" y="504774"/>
                    </a:lnTo>
                    <a:cubicBezTo>
                      <a:pt x="194572" y="457878"/>
                      <a:pt x="161416" y="407642"/>
                      <a:pt x="130180" y="353592"/>
                    </a:cubicBezTo>
                    <a:cubicBezTo>
                      <a:pt x="72245" y="253861"/>
                      <a:pt x="33854" y="163196"/>
                      <a:pt x="1745" y="52307"/>
                    </a:cubicBezTo>
                    <a:cubicBezTo>
                      <a:pt x="698" y="48471"/>
                      <a:pt x="0" y="44984"/>
                      <a:pt x="0" y="41148"/>
                    </a:cubicBezTo>
                    <a:cubicBezTo>
                      <a:pt x="0" y="33476"/>
                      <a:pt x="1745" y="27200"/>
                      <a:pt x="5584" y="20573"/>
                    </a:cubicBezTo>
                    <a:cubicBezTo>
                      <a:pt x="9423" y="13949"/>
                      <a:pt x="13961" y="9416"/>
                      <a:pt x="20592" y="5580"/>
                    </a:cubicBezTo>
                    <a:cubicBezTo>
                      <a:pt x="27223" y="1744"/>
                      <a:pt x="33505" y="0"/>
                      <a:pt x="41183" y="0"/>
                    </a:cubicBezTo>
                    <a:cubicBezTo>
                      <a:pt x="45022" y="0"/>
                      <a:pt x="48512" y="349"/>
                      <a:pt x="52352" y="1744"/>
                    </a:cubicBezTo>
                    <a:cubicBezTo>
                      <a:pt x="163685" y="33477"/>
                      <a:pt x="254427" y="71835"/>
                      <a:pt x="354592" y="129720"/>
                    </a:cubicBezTo>
                    <a:cubicBezTo>
                      <a:pt x="462786" y="191791"/>
                      <a:pt x="547246" y="256999"/>
                      <a:pt x="635196" y="344874"/>
                    </a:cubicBezTo>
                    <a:cubicBezTo>
                      <a:pt x="723844" y="433098"/>
                      <a:pt x="789109" y="517485"/>
                      <a:pt x="851232" y="625585"/>
                    </a:cubicBezTo>
                    <a:cubicBezTo>
                      <a:pt x="880200" y="675625"/>
                      <a:pt x="904281" y="723311"/>
                      <a:pt x="925091" y="772392"/>
                    </a:cubicBezTo>
                    <a:lnTo>
                      <a:pt x="941032" y="818010"/>
                    </a:lnTo>
                    <a:close/>
                  </a:path>
                </a:pathLst>
              </a:custGeom>
              <a:solidFill>
                <a:srgbClr val="E0E1E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96" name="Google Shape;496;g2b754418af3_1_0"/>
              <p:cNvSpPr/>
              <p:nvPr/>
            </p:nvSpPr>
            <p:spPr>
              <a:xfrm rot="9568176">
                <a:off x="1309119" y="1137074"/>
                <a:ext cx="812201" cy="812201"/>
              </a:xfrm>
              <a:custGeom>
                <a:rect b="b" l="l" r="r" t="t"/>
                <a:pathLst>
                  <a:path extrusionOk="0" h="2327" w="2327">
                    <a:moveTo>
                      <a:pt x="2326" y="1163"/>
                    </a:moveTo>
                    <a:cubicBezTo>
                      <a:pt x="2326" y="1377"/>
                      <a:pt x="2277" y="1558"/>
                      <a:pt x="2170" y="1744"/>
                    </a:cubicBezTo>
                    <a:cubicBezTo>
                      <a:pt x="2063" y="1929"/>
                      <a:pt x="1931" y="2063"/>
                      <a:pt x="1745" y="2170"/>
                    </a:cubicBezTo>
                    <a:cubicBezTo>
                      <a:pt x="1560" y="2277"/>
                      <a:pt x="1377" y="2326"/>
                      <a:pt x="1163" y="2326"/>
                    </a:cubicBezTo>
                    <a:cubicBezTo>
                      <a:pt x="949" y="2326"/>
                      <a:pt x="767" y="2277"/>
                      <a:pt x="581" y="2170"/>
                    </a:cubicBezTo>
                    <a:cubicBezTo>
                      <a:pt x="396" y="2063"/>
                      <a:pt x="263" y="1929"/>
                      <a:pt x="156" y="1744"/>
                    </a:cubicBezTo>
                    <a:cubicBezTo>
                      <a:pt x="49" y="1558"/>
                      <a:pt x="0" y="1377"/>
                      <a:pt x="0" y="1163"/>
                    </a:cubicBezTo>
                    <a:cubicBezTo>
                      <a:pt x="0" y="949"/>
                      <a:pt x="49" y="766"/>
                      <a:pt x="156" y="581"/>
                    </a:cubicBezTo>
                    <a:cubicBezTo>
                      <a:pt x="263" y="395"/>
                      <a:pt x="396" y="263"/>
                      <a:pt x="581" y="156"/>
                    </a:cubicBezTo>
                    <a:cubicBezTo>
                      <a:pt x="767" y="49"/>
                      <a:pt x="949" y="0"/>
                      <a:pt x="1163" y="0"/>
                    </a:cubicBezTo>
                    <a:cubicBezTo>
                      <a:pt x="1377" y="0"/>
                      <a:pt x="1560" y="49"/>
                      <a:pt x="1745" y="156"/>
                    </a:cubicBezTo>
                    <a:cubicBezTo>
                      <a:pt x="1931" y="263"/>
                      <a:pt x="2063" y="395"/>
                      <a:pt x="2170" y="581"/>
                    </a:cubicBezTo>
                    <a:cubicBezTo>
                      <a:pt x="2277" y="766"/>
                      <a:pt x="2326" y="949"/>
                      <a:pt x="2326" y="1163"/>
                    </a:cubicBezTo>
                  </a:path>
                </a:pathLst>
              </a:custGeom>
              <a:solidFill>
                <a:srgbClr val="FF72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497" name="Google Shape;497;g2b754418af3_1_0"/>
            <p:cNvSpPr/>
            <p:nvPr/>
          </p:nvSpPr>
          <p:spPr>
            <a:xfrm>
              <a:off x="0" y="-22560"/>
              <a:ext cx="364619" cy="2685770"/>
            </a:xfrm>
            <a:custGeom>
              <a:rect b="b" l="l" r="r" t="t"/>
              <a:pathLst>
                <a:path extrusionOk="0" h="3043365" w="413166">
                  <a:moveTo>
                    <a:pt x="0" y="0"/>
                  </a:moveTo>
                  <a:lnTo>
                    <a:pt x="413166" y="0"/>
                  </a:lnTo>
                  <a:lnTo>
                    <a:pt x="407899" y="182387"/>
                  </a:lnTo>
                  <a:cubicBezTo>
                    <a:pt x="400761" y="368277"/>
                    <a:pt x="389922" y="558474"/>
                    <a:pt x="375200" y="751918"/>
                  </a:cubicBezTo>
                  <a:cubicBezTo>
                    <a:pt x="309414" y="1614699"/>
                    <a:pt x="177437" y="2403181"/>
                    <a:pt x="8991" y="3024653"/>
                  </a:cubicBezTo>
                  <a:lnTo>
                    <a:pt x="0" y="304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98" name="Google Shape;498;g2b754418af3_1_0"/>
            <p:cNvGrpSpPr/>
            <p:nvPr/>
          </p:nvGrpSpPr>
          <p:grpSpPr>
            <a:xfrm>
              <a:off x="-109363" y="-22560"/>
              <a:ext cx="1345976" cy="1943283"/>
              <a:chOff x="-124008" y="0"/>
              <a:chExt cx="1526223" cy="2203518"/>
            </a:xfrm>
          </p:grpSpPr>
          <p:sp>
            <p:nvSpPr>
              <p:cNvPr id="499" name="Google Shape;499;g2b754418af3_1_0"/>
              <p:cNvSpPr/>
              <p:nvPr/>
            </p:nvSpPr>
            <p:spPr>
              <a:xfrm>
                <a:off x="423037" y="0"/>
                <a:ext cx="197669" cy="1378733"/>
              </a:xfrm>
              <a:custGeom>
                <a:rect b="b" l="l" r="r" t="t"/>
                <a:pathLst>
                  <a:path extrusionOk="0" h="1378733" w="197669">
                    <a:moveTo>
                      <a:pt x="0" y="0"/>
                    </a:moveTo>
                    <a:lnTo>
                      <a:pt x="67987" y="0"/>
                    </a:lnTo>
                    <a:lnTo>
                      <a:pt x="197597" y="1342621"/>
                    </a:lnTo>
                    <a:cubicBezTo>
                      <a:pt x="197799" y="1345153"/>
                      <a:pt x="197553" y="1347480"/>
                      <a:pt x="197101" y="1350256"/>
                    </a:cubicBezTo>
                    <a:cubicBezTo>
                      <a:pt x="196116" y="1356584"/>
                      <a:pt x="193866" y="1361524"/>
                      <a:pt x="190063" y="1366301"/>
                    </a:cubicBezTo>
                    <a:cubicBezTo>
                      <a:pt x="185933" y="1371199"/>
                      <a:pt x="181518" y="1374342"/>
                      <a:pt x="175634" y="1376546"/>
                    </a:cubicBezTo>
                    <a:cubicBezTo>
                      <a:pt x="169749" y="1378750"/>
                      <a:pt x="164356" y="1379280"/>
                      <a:pt x="158351" y="1378176"/>
                    </a:cubicBezTo>
                    <a:cubicBezTo>
                      <a:pt x="152020" y="1377195"/>
                      <a:pt x="147078" y="1374949"/>
                      <a:pt x="142178" y="1370824"/>
                    </a:cubicBezTo>
                    <a:cubicBezTo>
                      <a:pt x="137401" y="1367026"/>
                      <a:pt x="134258" y="1362616"/>
                      <a:pt x="132057" y="1356736"/>
                    </a:cubicBezTo>
                    <a:cubicBezTo>
                      <a:pt x="131078" y="1354123"/>
                      <a:pt x="130549" y="1351714"/>
                      <a:pt x="130346" y="134918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1C4A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00" name="Google Shape;500;g2b754418af3_1_0"/>
              <p:cNvSpPr/>
              <p:nvPr/>
            </p:nvSpPr>
            <p:spPr>
              <a:xfrm>
                <a:off x="0" y="511098"/>
                <a:ext cx="1402215" cy="1692420"/>
              </a:xfrm>
              <a:custGeom>
                <a:rect b="b" l="l" r="r" t="t"/>
                <a:pathLst>
                  <a:path extrusionOk="0" h="1692420" w="1402215">
                    <a:moveTo>
                      <a:pt x="582713" y="668"/>
                    </a:moveTo>
                    <a:cubicBezTo>
                      <a:pt x="619366" y="2151"/>
                      <a:pt x="656692" y="6100"/>
                      <a:pt x="695114" y="12479"/>
                    </a:cubicBezTo>
                    <a:cubicBezTo>
                      <a:pt x="848476" y="38117"/>
                      <a:pt x="973169" y="94608"/>
                      <a:pt x="1093233" y="193436"/>
                    </a:cubicBezTo>
                    <a:cubicBezTo>
                      <a:pt x="1213419" y="292591"/>
                      <a:pt x="1292777" y="404055"/>
                      <a:pt x="1347343" y="549763"/>
                    </a:cubicBezTo>
                    <a:cubicBezTo>
                      <a:pt x="1401908" y="695470"/>
                      <a:pt x="1415287" y="831643"/>
                      <a:pt x="1389674" y="985025"/>
                    </a:cubicBezTo>
                    <a:cubicBezTo>
                      <a:pt x="1364060" y="1138408"/>
                      <a:pt x="1307269" y="1263235"/>
                      <a:pt x="1208472" y="1383304"/>
                    </a:cubicBezTo>
                    <a:cubicBezTo>
                      <a:pt x="1109349" y="1503495"/>
                      <a:pt x="998035" y="1583177"/>
                      <a:pt x="852358" y="1637732"/>
                    </a:cubicBezTo>
                    <a:cubicBezTo>
                      <a:pt x="706680" y="1692286"/>
                      <a:pt x="570082" y="1705444"/>
                      <a:pt x="416719" y="1679806"/>
                    </a:cubicBezTo>
                    <a:cubicBezTo>
                      <a:pt x="263031" y="1654290"/>
                      <a:pt x="138869" y="1597228"/>
                      <a:pt x="18805" y="1498400"/>
                    </a:cubicBezTo>
                    <a:lnTo>
                      <a:pt x="0" y="1480979"/>
                    </a:lnTo>
                    <a:lnTo>
                      <a:pt x="0" y="210000"/>
                    </a:lnTo>
                    <a:lnTo>
                      <a:pt x="63900" y="157362"/>
                    </a:lnTo>
                    <a:cubicBezTo>
                      <a:pt x="122400" y="115665"/>
                      <a:pt x="186760" y="82157"/>
                      <a:pt x="259598" y="54880"/>
                    </a:cubicBezTo>
                    <a:cubicBezTo>
                      <a:pt x="368857" y="13964"/>
                      <a:pt x="472755" y="-3781"/>
                      <a:pt x="582713" y="668"/>
                    </a:cubicBezTo>
                    <a:close/>
                  </a:path>
                </a:pathLst>
              </a:custGeom>
              <a:solidFill>
                <a:srgbClr val="FFAA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1C4A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01" name="Google Shape;501;g2b754418af3_1_0"/>
              <p:cNvSpPr/>
              <p:nvPr/>
            </p:nvSpPr>
            <p:spPr>
              <a:xfrm rot="9568173">
                <a:off x="21509" y="781567"/>
                <a:ext cx="1015253" cy="1013717"/>
              </a:xfrm>
              <a:custGeom>
                <a:rect b="b" l="l" r="r" t="t"/>
                <a:pathLst>
                  <a:path extrusionOk="0" h="2908" w="2909">
                    <a:moveTo>
                      <a:pt x="2908" y="1454"/>
                    </a:moveTo>
                    <a:cubicBezTo>
                      <a:pt x="2908" y="1722"/>
                      <a:pt x="2847" y="1949"/>
                      <a:pt x="2713" y="2181"/>
                    </a:cubicBezTo>
                    <a:cubicBezTo>
                      <a:pt x="2579" y="2413"/>
                      <a:pt x="2413" y="2579"/>
                      <a:pt x="2181" y="2712"/>
                    </a:cubicBezTo>
                    <a:cubicBezTo>
                      <a:pt x="1949" y="2846"/>
                      <a:pt x="1722" y="2907"/>
                      <a:pt x="1454" y="2907"/>
                    </a:cubicBezTo>
                    <a:cubicBezTo>
                      <a:pt x="1186" y="2907"/>
                      <a:pt x="959" y="2846"/>
                      <a:pt x="727" y="2712"/>
                    </a:cubicBezTo>
                    <a:cubicBezTo>
                      <a:pt x="495" y="2579"/>
                      <a:pt x="329" y="2413"/>
                      <a:pt x="195" y="2181"/>
                    </a:cubicBezTo>
                    <a:cubicBezTo>
                      <a:pt x="61" y="1949"/>
                      <a:pt x="0" y="1722"/>
                      <a:pt x="0" y="1454"/>
                    </a:cubicBezTo>
                    <a:cubicBezTo>
                      <a:pt x="0" y="1186"/>
                      <a:pt x="61" y="959"/>
                      <a:pt x="195" y="727"/>
                    </a:cubicBezTo>
                    <a:cubicBezTo>
                      <a:pt x="329" y="495"/>
                      <a:pt x="495" y="329"/>
                      <a:pt x="727" y="195"/>
                    </a:cubicBezTo>
                    <a:cubicBezTo>
                      <a:pt x="959" y="61"/>
                      <a:pt x="1186" y="0"/>
                      <a:pt x="1454" y="0"/>
                    </a:cubicBezTo>
                    <a:cubicBezTo>
                      <a:pt x="1722" y="0"/>
                      <a:pt x="1949" y="61"/>
                      <a:pt x="2181" y="195"/>
                    </a:cubicBezTo>
                    <a:cubicBezTo>
                      <a:pt x="2413" y="329"/>
                      <a:pt x="2579" y="495"/>
                      <a:pt x="2713" y="727"/>
                    </a:cubicBezTo>
                    <a:cubicBezTo>
                      <a:pt x="2847" y="959"/>
                      <a:pt x="2908" y="1186"/>
                      <a:pt x="2908" y="1454"/>
                    </a:cubicBezTo>
                  </a:path>
                </a:pathLst>
              </a:custGeom>
              <a:solidFill>
                <a:srgbClr val="FF72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02" name="Google Shape;502;g2b754418af3_1_0"/>
              <p:cNvSpPr/>
              <p:nvPr/>
            </p:nvSpPr>
            <p:spPr>
              <a:xfrm rot="9568192">
                <a:off x="99955" y="1540817"/>
                <a:ext cx="253814" cy="253812"/>
              </a:xfrm>
              <a:custGeom>
                <a:rect b="b" l="l" r="r" t="t"/>
                <a:pathLst>
                  <a:path extrusionOk="0" h="728" w="728">
                    <a:moveTo>
                      <a:pt x="727" y="364"/>
                    </a:moveTo>
                    <a:cubicBezTo>
                      <a:pt x="727" y="431"/>
                      <a:pt x="712" y="487"/>
                      <a:pt x="678" y="545"/>
                    </a:cubicBezTo>
                    <a:cubicBezTo>
                      <a:pt x="645" y="602"/>
                      <a:pt x="603" y="644"/>
                      <a:pt x="545" y="678"/>
                    </a:cubicBezTo>
                    <a:cubicBezTo>
                      <a:pt x="487" y="711"/>
                      <a:pt x="430" y="727"/>
                      <a:pt x="363" y="727"/>
                    </a:cubicBezTo>
                    <a:cubicBezTo>
                      <a:pt x="297" y="727"/>
                      <a:pt x="240" y="711"/>
                      <a:pt x="182" y="678"/>
                    </a:cubicBezTo>
                    <a:cubicBezTo>
                      <a:pt x="124" y="644"/>
                      <a:pt x="83" y="602"/>
                      <a:pt x="49" y="545"/>
                    </a:cubicBezTo>
                    <a:cubicBezTo>
                      <a:pt x="16" y="487"/>
                      <a:pt x="0" y="431"/>
                      <a:pt x="0" y="364"/>
                    </a:cubicBezTo>
                    <a:cubicBezTo>
                      <a:pt x="0" y="297"/>
                      <a:pt x="16" y="240"/>
                      <a:pt x="49" y="182"/>
                    </a:cubicBezTo>
                    <a:cubicBezTo>
                      <a:pt x="83" y="124"/>
                      <a:pt x="124" y="82"/>
                      <a:pt x="182" y="49"/>
                    </a:cubicBezTo>
                    <a:cubicBezTo>
                      <a:pt x="240" y="16"/>
                      <a:pt x="297" y="0"/>
                      <a:pt x="363" y="0"/>
                    </a:cubicBezTo>
                    <a:cubicBezTo>
                      <a:pt x="430" y="0"/>
                      <a:pt x="487" y="16"/>
                      <a:pt x="545" y="49"/>
                    </a:cubicBezTo>
                    <a:cubicBezTo>
                      <a:pt x="603" y="82"/>
                      <a:pt x="645" y="124"/>
                      <a:pt x="678" y="182"/>
                    </a:cubicBezTo>
                    <a:cubicBezTo>
                      <a:pt x="712" y="240"/>
                      <a:pt x="727" y="297"/>
                      <a:pt x="727" y="3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503" name="Google Shape;503;g2b754418af3_1_0"/>
          <p:cNvSpPr txBox="1"/>
          <p:nvPr/>
        </p:nvSpPr>
        <p:spPr>
          <a:xfrm>
            <a:off x="8552613" y="3682475"/>
            <a:ext cx="1708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61% don’t feel comfortable talking to their employer​​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4" name="Google Shape;504;g2b754418af3_1_0"/>
          <p:cNvSpPr txBox="1"/>
          <p:nvPr/>
        </p:nvSpPr>
        <p:spPr>
          <a:xfrm>
            <a:off x="5522663" y="6466625"/>
            <a:ext cx="64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5" name="Google Shape;505;g2b754418af3_1_0"/>
          <p:cNvSpPr txBox="1"/>
          <p:nvPr/>
        </p:nvSpPr>
        <p:spPr>
          <a:xfrm>
            <a:off x="3851363" y="3682475"/>
            <a:ext cx="15750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2% had no idea who to turn to for support at work​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Google Shape;506;g2b754418af3_1_0"/>
          <p:cNvSpPr txBox="1"/>
          <p:nvPr/>
        </p:nvSpPr>
        <p:spPr>
          <a:xfrm>
            <a:off x="8552613" y="1996775"/>
            <a:ext cx="1575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93% said it had an impact on their career​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Google Shape;507;g2b754418af3_1_0"/>
          <p:cNvSpPr/>
          <p:nvPr/>
        </p:nvSpPr>
        <p:spPr>
          <a:xfrm>
            <a:off x="6355413" y="3606625"/>
            <a:ext cx="1708800" cy="1240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2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Only 1.7% had a fertility policy that met their needs​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Google Shape;508;g2b754418af3_1_0"/>
          <p:cNvSpPr txBox="1"/>
          <p:nvPr/>
        </p:nvSpPr>
        <p:spPr>
          <a:xfrm>
            <a:off x="2886688" y="6042200"/>
            <a:ext cx="64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9" name="Google Shape;509;g2b754418af3_1_0"/>
          <p:cNvSpPr txBox="1"/>
          <p:nvPr/>
        </p:nvSpPr>
        <p:spPr>
          <a:xfrm>
            <a:off x="1201573" y="5146800"/>
            <a:ext cx="941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20E25"/>
                </a:solidFill>
                <a:latin typeface="Georgia"/>
                <a:ea typeface="Georgia"/>
                <a:cs typeface="Georgia"/>
                <a:sym typeface="Georgia"/>
              </a:rPr>
              <a:t>Employees do not feel comfortable to talk about it because it is not recognised by their organisation.</a:t>
            </a:r>
            <a:endParaRPr sz="3000">
              <a:solidFill>
                <a:srgbClr val="020E2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b754418af3_1_94"/>
          <p:cNvSpPr txBox="1"/>
          <p:nvPr>
            <p:ph type="title"/>
          </p:nvPr>
        </p:nvSpPr>
        <p:spPr>
          <a:xfrm>
            <a:off x="623906" y="405731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</a:pPr>
            <a:r>
              <a:rPr lang="en-GB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Apricity - transforming fertility care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</a:pPr>
            <a:r>
              <a:rPr lang="en-GB">
                <a:solidFill>
                  <a:schemeClr val="accent1"/>
                </a:solidFill>
              </a:rPr>
              <a:t>Less stress and more success for your people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6" name="Google Shape;516;g2b754418af3_1_94"/>
          <p:cNvSpPr/>
          <p:nvPr/>
        </p:nvSpPr>
        <p:spPr>
          <a:xfrm>
            <a:off x="2272775" y="2873783"/>
            <a:ext cx="792300" cy="49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17" name="Google Shape;517;g2b754418af3_1_94"/>
          <p:cNvGrpSpPr/>
          <p:nvPr/>
        </p:nvGrpSpPr>
        <p:grpSpPr>
          <a:xfrm>
            <a:off x="467100" y="2485768"/>
            <a:ext cx="2222744" cy="2530582"/>
            <a:chOff x="369666" y="1960450"/>
            <a:chExt cx="1667100" cy="1897984"/>
          </a:xfrm>
        </p:grpSpPr>
        <p:sp>
          <p:nvSpPr>
            <p:cNvPr id="518" name="Google Shape;518;g2b754418af3_1_94"/>
            <p:cNvSpPr/>
            <p:nvPr/>
          </p:nvSpPr>
          <p:spPr>
            <a:xfrm>
              <a:off x="861672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19" name="Google Shape;519;g2b754418af3_1_94"/>
            <p:cNvSpPr txBox="1"/>
            <p:nvPr/>
          </p:nvSpPr>
          <p:spPr>
            <a:xfrm>
              <a:off x="369675" y="2664225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UK’s only virtual fertility clinic</a:t>
              </a:r>
              <a:endParaRPr b="1" i="0" sz="13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0" name="Google Shape;520;g2b754418af3_1_94"/>
            <p:cNvSpPr txBox="1"/>
            <p:nvPr/>
          </p:nvSpPr>
          <p:spPr>
            <a:xfrm>
              <a:off x="369666" y="3121034"/>
              <a:ext cx="1667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End to end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patient management</a:t>
              </a: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At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home care.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In person</a:t>
              </a: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appointment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down to 2 visits from 10</a:t>
              </a:r>
              <a:r>
                <a:rPr b="1"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 </a:t>
              </a:r>
              <a:endParaRPr b="1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21" name="Google Shape;521;g2b754418af3_1_94"/>
          <p:cNvGrpSpPr/>
          <p:nvPr/>
        </p:nvGrpSpPr>
        <p:grpSpPr>
          <a:xfrm>
            <a:off x="2793772" y="2485768"/>
            <a:ext cx="2049557" cy="2530570"/>
            <a:chOff x="2114712" y="1960450"/>
            <a:chExt cx="1537206" cy="1897975"/>
          </a:xfrm>
        </p:grpSpPr>
        <p:sp>
          <p:nvSpPr>
            <p:cNvPr id="522" name="Google Shape;522;g2b754418af3_1_94"/>
            <p:cNvSpPr/>
            <p:nvPr/>
          </p:nvSpPr>
          <p:spPr>
            <a:xfrm>
              <a:off x="2586168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3" name="Google Shape;523;g2b754418af3_1_94"/>
            <p:cNvSpPr txBox="1"/>
            <p:nvPr/>
          </p:nvSpPr>
          <p:spPr>
            <a:xfrm>
              <a:off x="2114712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Treatment plan via a bespoke mobile app </a:t>
              </a:r>
              <a:endParaRPr b="1" i="0" sz="13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4" name="Google Shape;524;g2b754418af3_1_94"/>
            <p:cNvSpPr txBox="1"/>
            <p:nvPr/>
          </p:nvSpPr>
          <p:spPr>
            <a:xfrm>
              <a:off x="2114718" y="3121025"/>
              <a:ext cx="1537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Personalised 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treatment plan.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Appointment </a:t>
              </a: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view.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Medication plan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and reminders</a:t>
              </a: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Contact to care team.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A7291E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25" name="Google Shape;525;g2b754418af3_1_94"/>
          <p:cNvGrpSpPr/>
          <p:nvPr/>
        </p:nvGrpSpPr>
        <p:grpSpPr>
          <a:xfrm>
            <a:off x="5065624" y="2485768"/>
            <a:ext cx="2222744" cy="2530557"/>
            <a:chOff x="3818644" y="1960450"/>
            <a:chExt cx="1667100" cy="1897965"/>
          </a:xfrm>
        </p:grpSpPr>
        <p:sp>
          <p:nvSpPr>
            <p:cNvPr id="526" name="Google Shape;526;g2b754418af3_1_94"/>
            <p:cNvSpPr/>
            <p:nvPr/>
          </p:nvSpPr>
          <p:spPr>
            <a:xfrm>
              <a:off x="4290102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7" name="Google Shape;527;g2b754418af3_1_94"/>
            <p:cNvSpPr txBox="1"/>
            <p:nvPr/>
          </p:nvSpPr>
          <p:spPr>
            <a:xfrm>
              <a:off x="3818650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Personal fertility advisor </a:t>
              </a:r>
              <a:endParaRPr b="1" i="0" sz="13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8" name="Google Shape;528;g2b754418af3_1_94"/>
            <p:cNvSpPr txBox="1"/>
            <p:nvPr/>
          </p:nvSpPr>
          <p:spPr>
            <a:xfrm>
              <a:off x="3818644" y="3121015"/>
              <a:ext cx="1667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edicated care advisor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7 days a week.</a:t>
              </a:r>
              <a:endParaRPr b="1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Medical care from Apricity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doctors 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and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nurses. </a:t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1"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motional support 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with counselling.</a:t>
              </a:r>
              <a:endParaRPr b="0" i="0" sz="13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29" name="Google Shape;529;g2b754418af3_1_94"/>
          <p:cNvGrpSpPr/>
          <p:nvPr/>
        </p:nvGrpSpPr>
        <p:grpSpPr>
          <a:xfrm>
            <a:off x="7344549" y="2485768"/>
            <a:ext cx="2222744" cy="2530582"/>
            <a:chOff x="5527882" y="1960450"/>
            <a:chExt cx="1667100" cy="1897984"/>
          </a:xfrm>
        </p:grpSpPr>
        <p:sp>
          <p:nvSpPr>
            <p:cNvPr id="530" name="Google Shape;530;g2b754418af3_1_94"/>
            <p:cNvSpPr/>
            <p:nvPr/>
          </p:nvSpPr>
          <p:spPr>
            <a:xfrm>
              <a:off x="5999340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1" name="Google Shape;531;g2b754418af3_1_94"/>
            <p:cNvSpPr txBox="1"/>
            <p:nvPr/>
          </p:nvSpPr>
          <p:spPr>
            <a:xfrm>
              <a:off x="5527887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GB" sz="13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56% </a:t>
              </a:r>
              <a:r>
                <a:rPr b="1" i="0" lang="en-GB" sz="13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success rates </a:t>
              </a:r>
              <a:r>
                <a:rPr b="1" lang="en-GB" sz="13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per cycle</a:t>
              </a:r>
              <a:endParaRPr b="1" i="0" sz="13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2" name="Google Shape;532;g2b754418af3_1_94"/>
            <p:cNvSpPr txBox="1"/>
            <p:nvPr/>
          </p:nvSpPr>
          <p:spPr>
            <a:xfrm>
              <a:off x="5527882" y="3121034"/>
              <a:ext cx="1667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b="1"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25% higher success rates</a:t>
              </a: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than the 31% UK average.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Less stress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Improved medical adherence 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Partner clinics selected for success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roven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algorithms to improve success.</a:t>
              </a:r>
              <a:endParaRPr b="1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u="none" cap="none" strike="noStrike">
                <a:solidFill>
                  <a:srgbClr val="858585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33" name="Google Shape;533;g2b754418af3_1_94"/>
          <p:cNvGrpSpPr/>
          <p:nvPr/>
        </p:nvGrpSpPr>
        <p:grpSpPr>
          <a:xfrm>
            <a:off x="9623499" y="2485768"/>
            <a:ext cx="2049557" cy="2530570"/>
            <a:chOff x="7237137" y="1960450"/>
            <a:chExt cx="1537206" cy="1897975"/>
          </a:xfrm>
        </p:grpSpPr>
        <p:sp>
          <p:nvSpPr>
            <p:cNvPr id="534" name="Google Shape;534;g2b754418af3_1_94"/>
            <p:cNvSpPr/>
            <p:nvPr/>
          </p:nvSpPr>
          <p:spPr>
            <a:xfrm>
              <a:off x="7708593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E6E8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5" name="Google Shape;535;g2b754418af3_1_94"/>
            <p:cNvSpPr txBox="1"/>
            <p:nvPr/>
          </p:nvSpPr>
          <p:spPr>
            <a:xfrm>
              <a:off x="7237137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Transparent </a:t>
              </a:r>
              <a:r>
                <a:rPr b="1" lang="en-GB" sz="13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p</a:t>
              </a:r>
              <a:r>
                <a:rPr b="1" i="0" lang="en-GB" sz="13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ricing and simple models </a:t>
              </a:r>
              <a:endParaRPr b="1" i="0" sz="13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6" name="Google Shape;536;g2b754418af3_1_94"/>
            <p:cNvSpPr txBox="1"/>
            <p:nvPr/>
          </p:nvSpPr>
          <p:spPr>
            <a:xfrm>
              <a:off x="7237143" y="3121025"/>
              <a:ext cx="1537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all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inclusive 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  <a:extLst>
                    <a:ext uri="http://customooxmlschemas.google.com/">
                      <go:slidesCustomData xmlns:go="http://customooxmlschemas.google.com/" textRoundtripDataId="10"/>
                    </a:ext>
                  </a:extLst>
                </a:rPr>
                <a:t>packages</a:t>
              </a:r>
              <a:r>
                <a:rPr b="1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b="0"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no hidden costs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192087" lvl="0" marL="18573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•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Lower cost due to higher success rates 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858585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37" name="Google Shape;537;g2b754418af3_1_94"/>
          <p:cNvSpPr/>
          <p:nvPr/>
        </p:nvSpPr>
        <p:spPr>
          <a:xfrm>
            <a:off x="4558408" y="2873783"/>
            <a:ext cx="792300" cy="492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8" name="Google Shape;538;g2b754418af3_1_94"/>
          <p:cNvSpPr/>
          <p:nvPr/>
        </p:nvSpPr>
        <p:spPr>
          <a:xfrm>
            <a:off x="6886342" y="2873783"/>
            <a:ext cx="792300" cy="492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9" name="Google Shape;539;g2b754418af3_1_94"/>
          <p:cNvSpPr/>
          <p:nvPr/>
        </p:nvSpPr>
        <p:spPr>
          <a:xfrm>
            <a:off x="9112842" y="28737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E6E8E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0" name="Google Shape;540;g2b754418af3_1_94"/>
          <p:cNvSpPr/>
          <p:nvPr/>
        </p:nvSpPr>
        <p:spPr>
          <a:xfrm>
            <a:off x="10076550" y="6881538"/>
            <a:ext cx="1057500" cy="46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41" name="Google Shape;541;g2b754418af3_1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913" y="2636450"/>
            <a:ext cx="4667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2b754418af3_1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7425" y="2636450"/>
            <a:ext cx="428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b754418af3_1_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6288" y="2636450"/>
            <a:ext cx="4953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2b754418af3_1_94"/>
          <p:cNvPicPr preferRelativeResize="0"/>
          <p:nvPr/>
        </p:nvPicPr>
        <p:blipFill rotWithShape="1">
          <a:blip r:embed="rId6">
            <a:alphaModFix/>
          </a:blip>
          <a:srcRect b="0" l="0" r="-6123" t="-6123"/>
          <a:stretch/>
        </p:blipFill>
        <p:spPr>
          <a:xfrm>
            <a:off x="8148100" y="2647147"/>
            <a:ext cx="495300" cy="50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2b754418af3_1_94"/>
          <p:cNvPicPr preferRelativeResize="0"/>
          <p:nvPr/>
        </p:nvPicPr>
        <p:blipFill rotWithShape="1">
          <a:blip r:embed="rId7">
            <a:alphaModFix/>
          </a:blip>
          <a:srcRect b="0" l="0" r="0" t="11699"/>
          <a:stretch/>
        </p:blipFill>
        <p:spPr>
          <a:xfrm>
            <a:off x="10403175" y="2651788"/>
            <a:ext cx="542950" cy="4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2b754418af3_1_94"/>
          <p:cNvSpPr/>
          <p:nvPr/>
        </p:nvSpPr>
        <p:spPr>
          <a:xfrm>
            <a:off x="747500" y="1628300"/>
            <a:ext cx="10692900" cy="672600"/>
          </a:xfrm>
          <a:prstGeom prst="roundRect">
            <a:avLst>
              <a:gd fmla="val 1791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improved engagement, higher productivity, </a:t>
            </a:r>
            <a:r>
              <a:rPr lang="en-GB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reduced</a:t>
            </a:r>
            <a:r>
              <a:rPr lang="en-GB" sz="2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absenteeism</a:t>
            </a:r>
            <a:r>
              <a:rPr lang="en-GB" sz="2300">
                <a:solidFill>
                  <a:schemeClr val="lt1"/>
                </a:solidFill>
                <a:highlight>
                  <a:schemeClr val="accent5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i="0" sz="15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47" name="Google Shape;547;g2b754418af3_1_94"/>
          <p:cNvGrpSpPr/>
          <p:nvPr/>
        </p:nvGrpSpPr>
        <p:grpSpPr>
          <a:xfrm flipH="1">
            <a:off x="10573707" y="620716"/>
            <a:ext cx="1656023" cy="1466443"/>
            <a:chOff x="-109362" y="-314340"/>
            <a:chExt cx="3133440" cy="2977550"/>
          </a:xfrm>
        </p:grpSpPr>
        <p:sp>
          <p:nvSpPr>
            <p:cNvPr id="548" name="Google Shape;548;g2b754418af3_1_94"/>
            <p:cNvSpPr/>
            <p:nvPr/>
          </p:nvSpPr>
          <p:spPr>
            <a:xfrm>
              <a:off x="629858" y="-22561"/>
              <a:ext cx="1045102" cy="2371239"/>
            </a:xfrm>
            <a:custGeom>
              <a:rect b="b" l="l" r="r" t="t"/>
              <a:pathLst>
                <a:path extrusionOk="0" h="2686956" w="1184251">
                  <a:moveTo>
                    <a:pt x="0" y="0"/>
                  </a:moveTo>
                  <a:lnTo>
                    <a:pt x="592534" y="0"/>
                  </a:lnTo>
                  <a:lnTo>
                    <a:pt x="655228" y="202547"/>
                  </a:lnTo>
                  <a:cubicBezTo>
                    <a:pt x="919773" y="1090008"/>
                    <a:pt x="1097632" y="1923874"/>
                    <a:pt x="1183324" y="2622853"/>
                  </a:cubicBezTo>
                  <a:cubicBezTo>
                    <a:pt x="1191983" y="2693737"/>
                    <a:pt x="1138063" y="2710949"/>
                    <a:pt x="1103873" y="2648509"/>
                  </a:cubicBezTo>
                  <a:cubicBezTo>
                    <a:pt x="766661" y="2031010"/>
                    <a:pt x="426102" y="1249925"/>
                    <a:pt x="124675" y="374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6F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49" name="Google Shape;549;g2b754418af3_1_94"/>
            <p:cNvSpPr/>
            <p:nvPr/>
          </p:nvSpPr>
          <p:spPr>
            <a:xfrm rot="9564460">
              <a:off x="2505654" y="-110433"/>
              <a:ext cx="468146" cy="370944"/>
            </a:xfrm>
            <a:custGeom>
              <a:rect b="b" l="l" r="r" t="t"/>
              <a:pathLst>
                <a:path extrusionOk="0" h="802875" w="1013259">
                  <a:moveTo>
                    <a:pt x="916955" y="802875"/>
                  </a:moveTo>
                  <a:lnTo>
                    <a:pt x="0" y="459486"/>
                  </a:lnTo>
                  <a:lnTo>
                    <a:pt x="1151" y="442972"/>
                  </a:lnTo>
                  <a:cubicBezTo>
                    <a:pt x="4162" y="421228"/>
                    <a:pt x="8676" y="399239"/>
                    <a:pt x="14696" y="376750"/>
                  </a:cubicBezTo>
                  <a:cubicBezTo>
                    <a:pt x="38775" y="286441"/>
                    <a:pt x="79953" y="215311"/>
                    <a:pt x="145907" y="149410"/>
                  </a:cubicBezTo>
                  <a:cubicBezTo>
                    <a:pt x="212211" y="83510"/>
                    <a:pt x="283400" y="42366"/>
                    <a:pt x="373433" y="18307"/>
                  </a:cubicBezTo>
                  <a:cubicBezTo>
                    <a:pt x="463814" y="-6101"/>
                    <a:pt x="545821" y="-6101"/>
                    <a:pt x="636203" y="18306"/>
                  </a:cubicBezTo>
                  <a:cubicBezTo>
                    <a:pt x="726236" y="42365"/>
                    <a:pt x="797425" y="83510"/>
                    <a:pt x="863378" y="149410"/>
                  </a:cubicBezTo>
                  <a:cubicBezTo>
                    <a:pt x="929682" y="215311"/>
                    <a:pt x="970859" y="286441"/>
                    <a:pt x="994938" y="376750"/>
                  </a:cubicBezTo>
                  <a:cubicBezTo>
                    <a:pt x="1019366" y="466709"/>
                    <a:pt x="1019366" y="548649"/>
                    <a:pt x="994939" y="638957"/>
                  </a:cubicBezTo>
                  <a:cubicBezTo>
                    <a:pt x="982899" y="683937"/>
                    <a:pt x="966585" y="724209"/>
                    <a:pt x="944993" y="761475"/>
                  </a:cubicBezTo>
                  <a:lnTo>
                    <a:pt x="916955" y="802875"/>
                  </a:lnTo>
                  <a:close/>
                </a:path>
              </a:pathLst>
            </a:custGeom>
            <a:solidFill>
              <a:srgbClr val="FFC5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8436B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50" name="Google Shape;550;g2b754418af3_1_94"/>
            <p:cNvSpPr/>
            <p:nvPr/>
          </p:nvSpPr>
          <p:spPr>
            <a:xfrm rot="9568188">
              <a:off x="1494003" y="456326"/>
              <a:ext cx="223833" cy="223831"/>
            </a:xfrm>
            <a:custGeom>
              <a:rect b="b" l="l" r="r" t="t"/>
              <a:pathLst>
                <a:path extrusionOk="0" h="728" w="728">
                  <a:moveTo>
                    <a:pt x="727" y="363"/>
                  </a:moveTo>
                  <a:cubicBezTo>
                    <a:pt x="727" y="430"/>
                    <a:pt x="713" y="487"/>
                    <a:pt x="679" y="545"/>
                  </a:cubicBezTo>
                  <a:cubicBezTo>
                    <a:pt x="646" y="603"/>
                    <a:pt x="604" y="645"/>
                    <a:pt x="546" y="678"/>
                  </a:cubicBezTo>
                  <a:cubicBezTo>
                    <a:pt x="488" y="711"/>
                    <a:pt x="431" y="727"/>
                    <a:pt x="364" y="727"/>
                  </a:cubicBezTo>
                  <a:cubicBezTo>
                    <a:pt x="297" y="727"/>
                    <a:pt x="240" y="711"/>
                    <a:pt x="182" y="678"/>
                  </a:cubicBezTo>
                  <a:cubicBezTo>
                    <a:pt x="124" y="645"/>
                    <a:pt x="83" y="603"/>
                    <a:pt x="49" y="545"/>
                  </a:cubicBezTo>
                  <a:cubicBezTo>
                    <a:pt x="16" y="487"/>
                    <a:pt x="0" y="430"/>
                    <a:pt x="0" y="363"/>
                  </a:cubicBezTo>
                  <a:cubicBezTo>
                    <a:pt x="0" y="296"/>
                    <a:pt x="16" y="239"/>
                    <a:pt x="49" y="182"/>
                  </a:cubicBezTo>
                  <a:cubicBezTo>
                    <a:pt x="83" y="124"/>
                    <a:pt x="124" y="82"/>
                    <a:pt x="182" y="49"/>
                  </a:cubicBezTo>
                  <a:cubicBezTo>
                    <a:pt x="240" y="15"/>
                    <a:pt x="297" y="0"/>
                    <a:pt x="364" y="0"/>
                  </a:cubicBezTo>
                  <a:cubicBezTo>
                    <a:pt x="431" y="0"/>
                    <a:pt x="488" y="15"/>
                    <a:pt x="546" y="49"/>
                  </a:cubicBezTo>
                  <a:cubicBezTo>
                    <a:pt x="604" y="82"/>
                    <a:pt x="646" y="124"/>
                    <a:pt x="679" y="182"/>
                  </a:cubicBezTo>
                  <a:cubicBezTo>
                    <a:pt x="713" y="239"/>
                    <a:pt x="727" y="296"/>
                    <a:pt x="727" y="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8436B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51" name="Google Shape;551;g2b754418af3_1_94"/>
            <p:cNvSpPr/>
            <p:nvPr/>
          </p:nvSpPr>
          <p:spPr>
            <a:xfrm>
              <a:off x="1545897" y="-22560"/>
              <a:ext cx="1398845" cy="1308999"/>
            </a:xfrm>
            <a:custGeom>
              <a:rect b="b" l="l" r="r" t="t"/>
              <a:pathLst>
                <a:path extrusionOk="0" h="1483285" w="1585093">
                  <a:moveTo>
                    <a:pt x="0" y="0"/>
                  </a:moveTo>
                  <a:lnTo>
                    <a:pt x="581482" y="0"/>
                  </a:lnTo>
                  <a:lnTo>
                    <a:pt x="624154" y="52475"/>
                  </a:lnTo>
                  <a:cubicBezTo>
                    <a:pt x="1009507" y="536791"/>
                    <a:pt x="1332562" y="1006307"/>
                    <a:pt x="1574464" y="1424093"/>
                  </a:cubicBezTo>
                  <a:cubicBezTo>
                    <a:pt x="1603300" y="1473256"/>
                    <a:pt x="1569091" y="1503199"/>
                    <a:pt x="1524212" y="1467865"/>
                  </a:cubicBezTo>
                  <a:cubicBezTo>
                    <a:pt x="1082470" y="1119052"/>
                    <a:pt x="586776" y="651291"/>
                    <a:pt x="90322" y="102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52" name="Google Shape;552;g2b754418af3_1_94"/>
            <p:cNvGrpSpPr/>
            <p:nvPr/>
          </p:nvGrpSpPr>
          <p:grpSpPr>
            <a:xfrm>
              <a:off x="167103" y="-314340"/>
              <a:ext cx="1902659" cy="2113699"/>
              <a:chOff x="189480" y="-330853"/>
              <a:chExt cx="2157454" cy="2396756"/>
            </a:xfrm>
          </p:grpSpPr>
          <p:sp>
            <p:nvSpPr>
              <p:cNvPr id="553" name="Google Shape;553;g2b754418af3_1_94"/>
              <p:cNvSpPr/>
              <p:nvPr/>
            </p:nvSpPr>
            <p:spPr>
              <a:xfrm rot="9571663">
                <a:off x="468479" y="29507"/>
                <a:ext cx="1015618" cy="1778796"/>
              </a:xfrm>
              <a:custGeom>
                <a:rect b="b" l="l" r="r" t="t"/>
                <a:pathLst>
                  <a:path extrusionOk="0" h="1777547" w="1014905">
                    <a:moveTo>
                      <a:pt x="256990" y="1777547"/>
                    </a:moveTo>
                    <a:lnTo>
                      <a:pt x="0" y="1681307"/>
                    </a:lnTo>
                    <a:lnTo>
                      <a:pt x="0" y="33833"/>
                    </a:lnTo>
                    <a:cubicBezTo>
                      <a:pt x="0" y="27555"/>
                      <a:pt x="1389" y="22323"/>
                      <a:pt x="4513" y="17091"/>
                    </a:cubicBezTo>
                    <a:cubicBezTo>
                      <a:pt x="7636" y="11510"/>
                      <a:pt x="11802" y="7673"/>
                      <a:pt x="17007" y="4534"/>
                    </a:cubicBezTo>
                    <a:cubicBezTo>
                      <a:pt x="22562" y="1395"/>
                      <a:pt x="27421" y="0"/>
                      <a:pt x="33669" y="0"/>
                    </a:cubicBezTo>
                    <a:cubicBezTo>
                      <a:pt x="39917" y="0"/>
                      <a:pt x="45123" y="1395"/>
                      <a:pt x="50329" y="4534"/>
                    </a:cubicBezTo>
                    <a:cubicBezTo>
                      <a:pt x="55883" y="7673"/>
                      <a:pt x="59701" y="11510"/>
                      <a:pt x="62825" y="17091"/>
                    </a:cubicBezTo>
                    <a:cubicBezTo>
                      <a:pt x="65949" y="22323"/>
                      <a:pt x="67337" y="27555"/>
                      <a:pt x="67337" y="33833"/>
                    </a:cubicBezTo>
                    <a:lnTo>
                      <a:pt x="67337" y="1698356"/>
                    </a:lnTo>
                    <a:lnTo>
                      <a:pt x="89945" y="1633818"/>
                    </a:lnTo>
                    <a:cubicBezTo>
                      <a:pt x="110798" y="1584737"/>
                      <a:pt x="134880" y="1537051"/>
                      <a:pt x="163673" y="1487011"/>
                    </a:cubicBezTo>
                    <a:cubicBezTo>
                      <a:pt x="226146" y="1378911"/>
                      <a:pt x="291061" y="1294523"/>
                      <a:pt x="379709" y="1206300"/>
                    </a:cubicBezTo>
                    <a:cubicBezTo>
                      <a:pt x="467660" y="1118425"/>
                      <a:pt x="552469" y="1053565"/>
                      <a:pt x="660312" y="991146"/>
                    </a:cubicBezTo>
                    <a:cubicBezTo>
                      <a:pt x="760827" y="933609"/>
                      <a:pt x="851569" y="894902"/>
                      <a:pt x="962554" y="863170"/>
                    </a:cubicBezTo>
                    <a:cubicBezTo>
                      <a:pt x="966393" y="861775"/>
                      <a:pt x="969883" y="861426"/>
                      <a:pt x="973722" y="861426"/>
                    </a:cubicBezTo>
                    <a:cubicBezTo>
                      <a:pt x="981400" y="861426"/>
                      <a:pt x="987682" y="863170"/>
                      <a:pt x="994313" y="867005"/>
                    </a:cubicBezTo>
                    <a:cubicBezTo>
                      <a:pt x="1000945" y="870841"/>
                      <a:pt x="1005482" y="875374"/>
                      <a:pt x="1009321" y="881999"/>
                    </a:cubicBezTo>
                    <a:cubicBezTo>
                      <a:pt x="1013160" y="888625"/>
                      <a:pt x="1014905" y="894902"/>
                      <a:pt x="1014905" y="902574"/>
                    </a:cubicBezTo>
                    <a:cubicBezTo>
                      <a:pt x="1014904" y="906410"/>
                      <a:pt x="1014207" y="909897"/>
                      <a:pt x="1013160" y="913732"/>
                    </a:cubicBezTo>
                    <a:cubicBezTo>
                      <a:pt x="981051" y="1024622"/>
                      <a:pt x="942660" y="1114938"/>
                      <a:pt x="884724" y="1215018"/>
                    </a:cubicBezTo>
                    <a:cubicBezTo>
                      <a:pt x="759780" y="1431218"/>
                      <a:pt x="604471" y="1586393"/>
                      <a:pt x="388086" y="1710883"/>
                    </a:cubicBezTo>
                    <a:cubicBezTo>
                      <a:pt x="363044" y="1725354"/>
                      <a:pt x="338592" y="1738627"/>
                      <a:pt x="314264" y="1750896"/>
                    </a:cubicBezTo>
                    <a:lnTo>
                      <a:pt x="256990" y="1777547"/>
                    </a:lnTo>
                    <a:close/>
                  </a:path>
                </a:pathLst>
              </a:custGeom>
              <a:solidFill>
                <a:srgbClr val="E0E1E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54" name="Google Shape;554;g2b754418af3_1_94"/>
              <p:cNvSpPr/>
              <p:nvPr/>
            </p:nvSpPr>
            <p:spPr>
              <a:xfrm rot="9571663">
                <a:off x="1291828" y="-192023"/>
                <a:ext cx="941693" cy="818585"/>
              </a:xfrm>
              <a:custGeom>
                <a:rect b="b" l="l" r="r" t="t"/>
                <a:pathLst>
                  <a:path extrusionOk="0" h="818010" w="941032">
                    <a:moveTo>
                      <a:pt x="941032" y="818010"/>
                    </a:moveTo>
                    <a:lnTo>
                      <a:pt x="290874" y="574533"/>
                    </a:lnTo>
                    <a:lnTo>
                      <a:pt x="230111" y="504774"/>
                    </a:lnTo>
                    <a:cubicBezTo>
                      <a:pt x="194572" y="457878"/>
                      <a:pt x="161416" y="407642"/>
                      <a:pt x="130180" y="353592"/>
                    </a:cubicBezTo>
                    <a:cubicBezTo>
                      <a:pt x="72245" y="253861"/>
                      <a:pt x="33854" y="163196"/>
                      <a:pt x="1745" y="52307"/>
                    </a:cubicBezTo>
                    <a:cubicBezTo>
                      <a:pt x="698" y="48471"/>
                      <a:pt x="0" y="44984"/>
                      <a:pt x="0" y="41148"/>
                    </a:cubicBezTo>
                    <a:cubicBezTo>
                      <a:pt x="0" y="33476"/>
                      <a:pt x="1745" y="27200"/>
                      <a:pt x="5584" y="20573"/>
                    </a:cubicBezTo>
                    <a:cubicBezTo>
                      <a:pt x="9423" y="13949"/>
                      <a:pt x="13961" y="9416"/>
                      <a:pt x="20592" y="5580"/>
                    </a:cubicBezTo>
                    <a:cubicBezTo>
                      <a:pt x="27223" y="1744"/>
                      <a:pt x="33505" y="0"/>
                      <a:pt x="41183" y="0"/>
                    </a:cubicBezTo>
                    <a:cubicBezTo>
                      <a:pt x="45022" y="0"/>
                      <a:pt x="48512" y="349"/>
                      <a:pt x="52352" y="1744"/>
                    </a:cubicBezTo>
                    <a:cubicBezTo>
                      <a:pt x="163685" y="33477"/>
                      <a:pt x="254427" y="71835"/>
                      <a:pt x="354592" y="129720"/>
                    </a:cubicBezTo>
                    <a:cubicBezTo>
                      <a:pt x="462786" y="191791"/>
                      <a:pt x="547246" y="256999"/>
                      <a:pt x="635196" y="344874"/>
                    </a:cubicBezTo>
                    <a:cubicBezTo>
                      <a:pt x="723844" y="433098"/>
                      <a:pt x="789109" y="517485"/>
                      <a:pt x="851232" y="625585"/>
                    </a:cubicBezTo>
                    <a:cubicBezTo>
                      <a:pt x="880200" y="675625"/>
                      <a:pt x="904281" y="723311"/>
                      <a:pt x="925091" y="772392"/>
                    </a:cubicBezTo>
                    <a:lnTo>
                      <a:pt x="941032" y="818010"/>
                    </a:lnTo>
                    <a:close/>
                  </a:path>
                </a:pathLst>
              </a:custGeom>
              <a:solidFill>
                <a:srgbClr val="E0E1E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55" name="Google Shape;555;g2b754418af3_1_94"/>
              <p:cNvSpPr/>
              <p:nvPr/>
            </p:nvSpPr>
            <p:spPr>
              <a:xfrm rot="9568176">
                <a:off x="1309119" y="1137074"/>
                <a:ext cx="812201" cy="812201"/>
              </a:xfrm>
              <a:custGeom>
                <a:rect b="b" l="l" r="r" t="t"/>
                <a:pathLst>
                  <a:path extrusionOk="0" h="2327" w="2327">
                    <a:moveTo>
                      <a:pt x="2326" y="1163"/>
                    </a:moveTo>
                    <a:cubicBezTo>
                      <a:pt x="2326" y="1377"/>
                      <a:pt x="2277" y="1558"/>
                      <a:pt x="2170" y="1744"/>
                    </a:cubicBezTo>
                    <a:cubicBezTo>
                      <a:pt x="2063" y="1929"/>
                      <a:pt x="1931" y="2063"/>
                      <a:pt x="1745" y="2170"/>
                    </a:cubicBezTo>
                    <a:cubicBezTo>
                      <a:pt x="1560" y="2277"/>
                      <a:pt x="1377" y="2326"/>
                      <a:pt x="1163" y="2326"/>
                    </a:cubicBezTo>
                    <a:cubicBezTo>
                      <a:pt x="949" y="2326"/>
                      <a:pt x="767" y="2277"/>
                      <a:pt x="581" y="2170"/>
                    </a:cubicBezTo>
                    <a:cubicBezTo>
                      <a:pt x="396" y="2063"/>
                      <a:pt x="263" y="1929"/>
                      <a:pt x="156" y="1744"/>
                    </a:cubicBezTo>
                    <a:cubicBezTo>
                      <a:pt x="49" y="1558"/>
                      <a:pt x="0" y="1377"/>
                      <a:pt x="0" y="1163"/>
                    </a:cubicBezTo>
                    <a:cubicBezTo>
                      <a:pt x="0" y="949"/>
                      <a:pt x="49" y="766"/>
                      <a:pt x="156" y="581"/>
                    </a:cubicBezTo>
                    <a:cubicBezTo>
                      <a:pt x="263" y="395"/>
                      <a:pt x="396" y="263"/>
                      <a:pt x="581" y="156"/>
                    </a:cubicBezTo>
                    <a:cubicBezTo>
                      <a:pt x="767" y="49"/>
                      <a:pt x="949" y="0"/>
                      <a:pt x="1163" y="0"/>
                    </a:cubicBezTo>
                    <a:cubicBezTo>
                      <a:pt x="1377" y="0"/>
                      <a:pt x="1560" y="49"/>
                      <a:pt x="1745" y="156"/>
                    </a:cubicBezTo>
                    <a:cubicBezTo>
                      <a:pt x="1931" y="263"/>
                      <a:pt x="2063" y="395"/>
                      <a:pt x="2170" y="581"/>
                    </a:cubicBezTo>
                    <a:cubicBezTo>
                      <a:pt x="2277" y="766"/>
                      <a:pt x="2326" y="949"/>
                      <a:pt x="2326" y="1163"/>
                    </a:cubicBezTo>
                  </a:path>
                </a:pathLst>
              </a:custGeom>
              <a:solidFill>
                <a:srgbClr val="FF72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556" name="Google Shape;556;g2b754418af3_1_94"/>
            <p:cNvSpPr/>
            <p:nvPr/>
          </p:nvSpPr>
          <p:spPr>
            <a:xfrm>
              <a:off x="0" y="-22560"/>
              <a:ext cx="364619" cy="2685770"/>
            </a:xfrm>
            <a:custGeom>
              <a:rect b="b" l="l" r="r" t="t"/>
              <a:pathLst>
                <a:path extrusionOk="0" h="3043365" w="413166">
                  <a:moveTo>
                    <a:pt x="0" y="0"/>
                  </a:moveTo>
                  <a:lnTo>
                    <a:pt x="413166" y="0"/>
                  </a:lnTo>
                  <a:lnTo>
                    <a:pt x="407899" y="182387"/>
                  </a:lnTo>
                  <a:cubicBezTo>
                    <a:pt x="400761" y="368277"/>
                    <a:pt x="389922" y="558474"/>
                    <a:pt x="375200" y="751918"/>
                  </a:cubicBezTo>
                  <a:cubicBezTo>
                    <a:pt x="309414" y="1614699"/>
                    <a:pt x="177437" y="2403181"/>
                    <a:pt x="8991" y="3024653"/>
                  </a:cubicBezTo>
                  <a:lnTo>
                    <a:pt x="0" y="304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57" name="Google Shape;557;g2b754418af3_1_94"/>
            <p:cNvGrpSpPr/>
            <p:nvPr/>
          </p:nvGrpSpPr>
          <p:grpSpPr>
            <a:xfrm>
              <a:off x="-109362" y="-22560"/>
              <a:ext cx="1345976" cy="1943283"/>
              <a:chOff x="-124007" y="0"/>
              <a:chExt cx="1526222" cy="2203518"/>
            </a:xfrm>
          </p:grpSpPr>
          <p:sp>
            <p:nvSpPr>
              <p:cNvPr id="558" name="Google Shape;558;g2b754418af3_1_94"/>
              <p:cNvSpPr/>
              <p:nvPr/>
            </p:nvSpPr>
            <p:spPr>
              <a:xfrm>
                <a:off x="423037" y="0"/>
                <a:ext cx="197669" cy="1378733"/>
              </a:xfrm>
              <a:custGeom>
                <a:rect b="b" l="l" r="r" t="t"/>
                <a:pathLst>
                  <a:path extrusionOk="0" h="1378733" w="197669">
                    <a:moveTo>
                      <a:pt x="0" y="0"/>
                    </a:moveTo>
                    <a:lnTo>
                      <a:pt x="67987" y="0"/>
                    </a:lnTo>
                    <a:lnTo>
                      <a:pt x="197597" y="1342621"/>
                    </a:lnTo>
                    <a:cubicBezTo>
                      <a:pt x="197799" y="1345153"/>
                      <a:pt x="197553" y="1347480"/>
                      <a:pt x="197101" y="1350256"/>
                    </a:cubicBezTo>
                    <a:cubicBezTo>
                      <a:pt x="196116" y="1356584"/>
                      <a:pt x="193866" y="1361524"/>
                      <a:pt x="190063" y="1366301"/>
                    </a:cubicBezTo>
                    <a:cubicBezTo>
                      <a:pt x="185933" y="1371199"/>
                      <a:pt x="181518" y="1374342"/>
                      <a:pt x="175634" y="1376546"/>
                    </a:cubicBezTo>
                    <a:cubicBezTo>
                      <a:pt x="169749" y="1378750"/>
                      <a:pt x="164356" y="1379280"/>
                      <a:pt x="158351" y="1378176"/>
                    </a:cubicBezTo>
                    <a:cubicBezTo>
                      <a:pt x="152020" y="1377195"/>
                      <a:pt x="147078" y="1374949"/>
                      <a:pt x="142178" y="1370824"/>
                    </a:cubicBezTo>
                    <a:cubicBezTo>
                      <a:pt x="137401" y="1367026"/>
                      <a:pt x="134258" y="1362616"/>
                      <a:pt x="132057" y="1356736"/>
                    </a:cubicBezTo>
                    <a:cubicBezTo>
                      <a:pt x="131078" y="1354123"/>
                      <a:pt x="130549" y="1351714"/>
                      <a:pt x="130346" y="134918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1C4A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59" name="Google Shape;559;g2b754418af3_1_94"/>
              <p:cNvSpPr/>
              <p:nvPr/>
            </p:nvSpPr>
            <p:spPr>
              <a:xfrm>
                <a:off x="0" y="511098"/>
                <a:ext cx="1402215" cy="1692420"/>
              </a:xfrm>
              <a:custGeom>
                <a:rect b="b" l="l" r="r" t="t"/>
                <a:pathLst>
                  <a:path extrusionOk="0" h="1692420" w="1402215">
                    <a:moveTo>
                      <a:pt x="582713" y="668"/>
                    </a:moveTo>
                    <a:cubicBezTo>
                      <a:pt x="619366" y="2151"/>
                      <a:pt x="656692" y="6100"/>
                      <a:pt x="695114" y="12479"/>
                    </a:cubicBezTo>
                    <a:cubicBezTo>
                      <a:pt x="848476" y="38117"/>
                      <a:pt x="973169" y="94608"/>
                      <a:pt x="1093233" y="193436"/>
                    </a:cubicBezTo>
                    <a:cubicBezTo>
                      <a:pt x="1213419" y="292591"/>
                      <a:pt x="1292777" y="404055"/>
                      <a:pt x="1347343" y="549763"/>
                    </a:cubicBezTo>
                    <a:cubicBezTo>
                      <a:pt x="1401908" y="695470"/>
                      <a:pt x="1415287" y="831643"/>
                      <a:pt x="1389674" y="985025"/>
                    </a:cubicBezTo>
                    <a:cubicBezTo>
                      <a:pt x="1364060" y="1138408"/>
                      <a:pt x="1307269" y="1263235"/>
                      <a:pt x="1208472" y="1383304"/>
                    </a:cubicBezTo>
                    <a:cubicBezTo>
                      <a:pt x="1109349" y="1503495"/>
                      <a:pt x="998035" y="1583177"/>
                      <a:pt x="852358" y="1637732"/>
                    </a:cubicBezTo>
                    <a:cubicBezTo>
                      <a:pt x="706680" y="1692286"/>
                      <a:pt x="570082" y="1705444"/>
                      <a:pt x="416719" y="1679806"/>
                    </a:cubicBezTo>
                    <a:cubicBezTo>
                      <a:pt x="263031" y="1654290"/>
                      <a:pt x="138869" y="1597228"/>
                      <a:pt x="18805" y="1498400"/>
                    </a:cubicBezTo>
                    <a:lnTo>
                      <a:pt x="0" y="1480979"/>
                    </a:lnTo>
                    <a:lnTo>
                      <a:pt x="0" y="210000"/>
                    </a:lnTo>
                    <a:lnTo>
                      <a:pt x="63900" y="157362"/>
                    </a:lnTo>
                    <a:cubicBezTo>
                      <a:pt x="122400" y="115665"/>
                      <a:pt x="186760" y="82157"/>
                      <a:pt x="259598" y="54880"/>
                    </a:cubicBezTo>
                    <a:cubicBezTo>
                      <a:pt x="368857" y="13964"/>
                      <a:pt x="472755" y="-3781"/>
                      <a:pt x="582713" y="668"/>
                    </a:cubicBezTo>
                    <a:close/>
                  </a:path>
                </a:pathLst>
              </a:custGeom>
              <a:solidFill>
                <a:srgbClr val="FFAA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1C4A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60" name="Google Shape;560;g2b754418af3_1_94"/>
              <p:cNvSpPr/>
              <p:nvPr/>
            </p:nvSpPr>
            <p:spPr>
              <a:xfrm rot="9568173">
                <a:off x="21510" y="781567"/>
                <a:ext cx="1015253" cy="1013717"/>
              </a:xfrm>
              <a:custGeom>
                <a:rect b="b" l="l" r="r" t="t"/>
                <a:pathLst>
                  <a:path extrusionOk="0" h="2908" w="2909">
                    <a:moveTo>
                      <a:pt x="2908" y="1454"/>
                    </a:moveTo>
                    <a:cubicBezTo>
                      <a:pt x="2908" y="1722"/>
                      <a:pt x="2847" y="1949"/>
                      <a:pt x="2713" y="2181"/>
                    </a:cubicBezTo>
                    <a:cubicBezTo>
                      <a:pt x="2579" y="2413"/>
                      <a:pt x="2413" y="2579"/>
                      <a:pt x="2181" y="2712"/>
                    </a:cubicBezTo>
                    <a:cubicBezTo>
                      <a:pt x="1949" y="2846"/>
                      <a:pt x="1722" y="2907"/>
                      <a:pt x="1454" y="2907"/>
                    </a:cubicBezTo>
                    <a:cubicBezTo>
                      <a:pt x="1186" y="2907"/>
                      <a:pt x="959" y="2846"/>
                      <a:pt x="727" y="2712"/>
                    </a:cubicBezTo>
                    <a:cubicBezTo>
                      <a:pt x="495" y="2579"/>
                      <a:pt x="329" y="2413"/>
                      <a:pt x="195" y="2181"/>
                    </a:cubicBezTo>
                    <a:cubicBezTo>
                      <a:pt x="61" y="1949"/>
                      <a:pt x="0" y="1722"/>
                      <a:pt x="0" y="1454"/>
                    </a:cubicBezTo>
                    <a:cubicBezTo>
                      <a:pt x="0" y="1186"/>
                      <a:pt x="61" y="959"/>
                      <a:pt x="195" y="727"/>
                    </a:cubicBezTo>
                    <a:cubicBezTo>
                      <a:pt x="329" y="495"/>
                      <a:pt x="495" y="329"/>
                      <a:pt x="727" y="195"/>
                    </a:cubicBezTo>
                    <a:cubicBezTo>
                      <a:pt x="959" y="61"/>
                      <a:pt x="1186" y="0"/>
                      <a:pt x="1454" y="0"/>
                    </a:cubicBezTo>
                    <a:cubicBezTo>
                      <a:pt x="1722" y="0"/>
                      <a:pt x="1949" y="61"/>
                      <a:pt x="2181" y="195"/>
                    </a:cubicBezTo>
                    <a:cubicBezTo>
                      <a:pt x="2413" y="329"/>
                      <a:pt x="2579" y="495"/>
                      <a:pt x="2713" y="727"/>
                    </a:cubicBezTo>
                    <a:cubicBezTo>
                      <a:pt x="2847" y="959"/>
                      <a:pt x="2908" y="1186"/>
                      <a:pt x="2908" y="1454"/>
                    </a:cubicBezTo>
                  </a:path>
                </a:pathLst>
              </a:custGeom>
              <a:solidFill>
                <a:srgbClr val="FF72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61" name="Google Shape;561;g2b754418af3_1_94"/>
              <p:cNvSpPr/>
              <p:nvPr/>
            </p:nvSpPr>
            <p:spPr>
              <a:xfrm rot="9568192">
                <a:off x="99955" y="1540817"/>
                <a:ext cx="253814" cy="253812"/>
              </a:xfrm>
              <a:custGeom>
                <a:rect b="b" l="l" r="r" t="t"/>
                <a:pathLst>
                  <a:path extrusionOk="0" h="728" w="728">
                    <a:moveTo>
                      <a:pt x="727" y="364"/>
                    </a:moveTo>
                    <a:cubicBezTo>
                      <a:pt x="727" y="431"/>
                      <a:pt x="712" y="487"/>
                      <a:pt x="678" y="545"/>
                    </a:cubicBezTo>
                    <a:cubicBezTo>
                      <a:pt x="645" y="602"/>
                      <a:pt x="603" y="644"/>
                      <a:pt x="545" y="678"/>
                    </a:cubicBezTo>
                    <a:cubicBezTo>
                      <a:pt x="487" y="711"/>
                      <a:pt x="430" y="727"/>
                      <a:pt x="363" y="727"/>
                    </a:cubicBezTo>
                    <a:cubicBezTo>
                      <a:pt x="297" y="727"/>
                      <a:pt x="240" y="711"/>
                      <a:pt x="182" y="678"/>
                    </a:cubicBezTo>
                    <a:cubicBezTo>
                      <a:pt x="124" y="644"/>
                      <a:pt x="83" y="602"/>
                      <a:pt x="49" y="545"/>
                    </a:cubicBezTo>
                    <a:cubicBezTo>
                      <a:pt x="16" y="487"/>
                      <a:pt x="0" y="431"/>
                      <a:pt x="0" y="364"/>
                    </a:cubicBezTo>
                    <a:cubicBezTo>
                      <a:pt x="0" y="297"/>
                      <a:pt x="16" y="240"/>
                      <a:pt x="49" y="182"/>
                    </a:cubicBezTo>
                    <a:cubicBezTo>
                      <a:pt x="83" y="124"/>
                      <a:pt x="124" y="82"/>
                      <a:pt x="182" y="49"/>
                    </a:cubicBezTo>
                    <a:cubicBezTo>
                      <a:pt x="240" y="16"/>
                      <a:pt x="297" y="0"/>
                      <a:pt x="363" y="0"/>
                    </a:cubicBezTo>
                    <a:cubicBezTo>
                      <a:pt x="430" y="0"/>
                      <a:pt x="487" y="16"/>
                      <a:pt x="545" y="49"/>
                    </a:cubicBezTo>
                    <a:cubicBezTo>
                      <a:pt x="603" y="82"/>
                      <a:pt x="645" y="124"/>
                      <a:pt x="678" y="182"/>
                    </a:cubicBezTo>
                    <a:cubicBezTo>
                      <a:pt x="712" y="240"/>
                      <a:pt x="727" y="297"/>
                      <a:pt x="727" y="3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b754418af3_1_145"/>
          <p:cNvSpPr txBox="1"/>
          <p:nvPr>
            <p:ph type="title"/>
          </p:nvPr>
        </p:nvSpPr>
        <p:spPr>
          <a:xfrm>
            <a:off x="671893" y="455593"/>
            <a:ext cx="10343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</a:pPr>
            <a:r>
              <a:rPr lang="en-GB"/>
              <a:t>Apricity as fertility benefit partner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>
                <a:solidFill>
                  <a:schemeClr val="accent1"/>
                </a:solidFill>
              </a:rPr>
              <a:t>A trusted expert and established framework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68" name="Google Shape;568;g2b754418af3_1_145"/>
          <p:cNvSpPr txBox="1"/>
          <p:nvPr>
            <p:ph idx="12" type="sldNum"/>
          </p:nvPr>
        </p:nvSpPr>
        <p:spPr>
          <a:xfrm>
            <a:off x="10983258" y="5809725"/>
            <a:ext cx="533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69" name="Google Shape;569;g2b754418af3_1_145"/>
          <p:cNvGrpSpPr/>
          <p:nvPr/>
        </p:nvGrpSpPr>
        <p:grpSpPr>
          <a:xfrm flipH="1">
            <a:off x="10578693" y="-633608"/>
            <a:ext cx="1656022" cy="1466443"/>
            <a:chOff x="-109359" y="-314340"/>
            <a:chExt cx="3133437" cy="2977550"/>
          </a:xfrm>
        </p:grpSpPr>
        <p:sp>
          <p:nvSpPr>
            <p:cNvPr id="570" name="Google Shape;570;g2b754418af3_1_145"/>
            <p:cNvSpPr/>
            <p:nvPr/>
          </p:nvSpPr>
          <p:spPr>
            <a:xfrm>
              <a:off x="629858" y="-22561"/>
              <a:ext cx="1045102" cy="2371239"/>
            </a:xfrm>
            <a:custGeom>
              <a:rect b="b" l="l" r="r" t="t"/>
              <a:pathLst>
                <a:path extrusionOk="0" h="2686956" w="1184251">
                  <a:moveTo>
                    <a:pt x="0" y="0"/>
                  </a:moveTo>
                  <a:lnTo>
                    <a:pt x="592534" y="0"/>
                  </a:lnTo>
                  <a:lnTo>
                    <a:pt x="655228" y="202547"/>
                  </a:lnTo>
                  <a:cubicBezTo>
                    <a:pt x="919773" y="1090008"/>
                    <a:pt x="1097632" y="1923874"/>
                    <a:pt x="1183324" y="2622853"/>
                  </a:cubicBezTo>
                  <a:cubicBezTo>
                    <a:pt x="1191983" y="2693737"/>
                    <a:pt x="1138063" y="2710949"/>
                    <a:pt x="1103873" y="2648509"/>
                  </a:cubicBezTo>
                  <a:cubicBezTo>
                    <a:pt x="766661" y="2031010"/>
                    <a:pt x="426102" y="1249925"/>
                    <a:pt x="124675" y="374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6F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1" name="Google Shape;571;g2b754418af3_1_145"/>
            <p:cNvSpPr/>
            <p:nvPr/>
          </p:nvSpPr>
          <p:spPr>
            <a:xfrm rot="9564460">
              <a:off x="2505654" y="-110433"/>
              <a:ext cx="468146" cy="370944"/>
            </a:xfrm>
            <a:custGeom>
              <a:rect b="b" l="l" r="r" t="t"/>
              <a:pathLst>
                <a:path extrusionOk="0" h="802875" w="1013259">
                  <a:moveTo>
                    <a:pt x="916955" y="802875"/>
                  </a:moveTo>
                  <a:lnTo>
                    <a:pt x="0" y="459486"/>
                  </a:lnTo>
                  <a:lnTo>
                    <a:pt x="1151" y="442972"/>
                  </a:lnTo>
                  <a:cubicBezTo>
                    <a:pt x="4162" y="421228"/>
                    <a:pt x="8676" y="399239"/>
                    <a:pt x="14696" y="376750"/>
                  </a:cubicBezTo>
                  <a:cubicBezTo>
                    <a:pt x="38775" y="286441"/>
                    <a:pt x="79953" y="215311"/>
                    <a:pt x="145907" y="149410"/>
                  </a:cubicBezTo>
                  <a:cubicBezTo>
                    <a:pt x="212211" y="83510"/>
                    <a:pt x="283400" y="42366"/>
                    <a:pt x="373433" y="18307"/>
                  </a:cubicBezTo>
                  <a:cubicBezTo>
                    <a:pt x="463814" y="-6101"/>
                    <a:pt x="545821" y="-6101"/>
                    <a:pt x="636203" y="18306"/>
                  </a:cubicBezTo>
                  <a:cubicBezTo>
                    <a:pt x="726236" y="42365"/>
                    <a:pt x="797425" y="83510"/>
                    <a:pt x="863378" y="149410"/>
                  </a:cubicBezTo>
                  <a:cubicBezTo>
                    <a:pt x="929682" y="215311"/>
                    <a:pt x="970859" y="286441"/>
                    <a:pt x="994938" y="376750"/>
                  </a:cubicBezTo>
                  <a:cubicBezTo>
                    <a:pt x="1019366" y="466709"/>
                    <a:pt x="1019366" y="548649"/>
                    <a:pt x="994939" y="638957"/>
                  </a:cubicBezTo>
                  <a:cubicBezTo>
                    <a:pt x="982899" y="683937"/>
                    <a:pt x="966585" y="724209"/>
                    <a:pt x="944993" y="761475"/>
                  </a:cubicBezTo>
                  <a:lnTo>
                    <a:pt x="916955" y="802875"/>
                  </a:lnTo>
                  <a:close/>
                </a:path>
              </a:pathLst>
            </a:custGeom>
            <a:solidFill>
              <a:srgbClr val="FFC5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8436B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2" name="Google Shape;572;g2b754418af3_1_145"/>
            <p:cNvSpPr/>
            <p:nvPr/>
          </p:nvSpPr>
          <p:spPr>
            <a:xfrm rot="9568188">
              <a:off x="1494003" y="456326"/>
              <a:ext cx="223833" cy="223831"/>
            </a:xfrm>
            <a:custGeom>
              <a:rect b="b" l="l" r="r" t="t"/>
              <a:pathLst>
                <a:path extrusionOk="0" h="728" w="728">
                  <a:moveTo>
                    <a:pt x="727" y="363"/>
                  </a:moveTo>
                  <a:cubicBezTo>
                    <a:pt x="727" y="430"/>
                    <a:pt x="713" y="487"/>
                    <a:pt x="679" y="545"/>
                  </a:cubicBezTo>
                  <a:cubicBezTo>
                    <a:pt x="646" y="603"/>
                    <a:pt x="604" y="645"/>
                    <a:pt x="546" y="678"/>
                  </a:cubicBezTo>
                  <a:cubicBezTo>
                    <a:pt x="488" y="711"/>
                    <a:pt x="431" y="727"/>
                    <a:pt x="364" y="727"/>
                  </a:cubicBezTo>
                  <a:cubicBezTo>
                    <a:pt x="297" y="727"/>
                    <a:pt x="240" y="711"/>
                    <a:pt x="182" y="678"/>
                  </a:cubicBezTo>
                  <a:cubicBezTo>
                    <a:pt x="124" y="645"/>
                    <a:pt x="83" y="603"/>
                    <a:pt x="49" y="545"/>
                  </a:cubicBezTo>
                  <a:cubicBezTo>
                    <a:pt x="16" y="487"/>
                    <a:pt x="0" y="430"/>
                    <a:pt x="0" y="363"/>
                  </a:cubicBezTo>
                  <a:cubicBezTo>
                    <a:pt x="0" y="296"/>
                    <a:pt x="16" y="239"/>
                    <a:pt x="49" y="182"/>
                  </a:cubicBezTo>
                  <a:cubicBezTo>
                    <a:pt x="83" y="124"/>
                    <a:pt x="124" y="82"/>
                    <a:pt x="182" y="49"/>
                  </a:cubicBezTo>
                  <a:cubicBezTo>
                    <a:pt x="240" y="15"/>
                    <a:pt x="297" y="0"/>
                    <a:pt x="364" y="0"/>
                  </a:cubicBezTo>
                  <a:cubicBezTo>
                    <a:pt x="431" y="0"/>
                    <a:pt x="488" y="15"/>
                    <a:pt x="546" y="49"/>
                  </a:cubicBezTo>
                  <a:cubicBezTo>
                    <a:pt x="604" y="82"/>
                    <a:pt x="646" y="124"/>
                    <a:pt x="679" y="182"/>
                  </a:cubicBezTo>
                  <a:cubicBezTo>
                    <a:pt x="713" y="239"/>
                    <a:pt x="727" y="296"/>
                    <a:pt x="727" y="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8436B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3" name="Google Shape;573;g2b754418af3_1_145"/>
            <p:cNvSpPr/>
            <p:nvPr/>
          </p:nvSpPr>
          <p:spPr>
            <a:xfrm>
              <a:off x="1545897" y="-22560"/>
              <a:ext cx="1398845" cy="1308999"/>
            </a:xfrm>
            <a:custGeom>
              <a:rect b="b" l="l" r="r" t="t"/>
              <a:pathLst>
                <a:path extrusionOk="0" h="1483285" w="1585093">
                  <a:moveTo>
                    <a:pt x="0" y="0"/>
                  </a:moveTo>
                  <a:lnTo>
                    <a:pt x="581482" y="0"/>
                  </a:lnTo>
                  <a:lnTo>
                    <a:pt x="624154" y="52475"/>
                  </a:lnTo>
                  <a:cubicBezTo>
                    <a:pt x="1009507" y="536791"/>
                    <a:pt x="1332562" y="1006307"/>
                    <a:pt x="1574464" y="1424093"/>
                  </a:cubicBezTo>
                  <a:cubicBezTo>
                    <a:pt x="1603300" y="1473256"/>
                    <a:pt x="1569091" y="1503199"/>
                    <a:pt x="1524212" y="1467865"/>
                  </a:cubicBezTo>
                  <a:cubicBezTo>
                    <a:pt x="1082470" y="1119052"/>
                    <a:pt x="586776" y="651291"/>
                    <a:pt x="90322" y="102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74" name="Google Shape;574;g2b754418af3_1_145"/>
            <p:cNvGrpSpPr/>
            <p:nvPr/>
          </p:nvGrpSpPr>
          <p:grpSpPr>
            <a:xfrm>
              <a:off x="167103" y="-314340"/>
              <a:ext cx="1902659" cy="2113699"/>
              <a:chOff x="189480" y="-330853"/>
              <a:chExt cx="2157454" cy="2396756"/>
            </a:xfrm>
          </p:grpSpPr>
          <p:sp>
            <p:nvSpPr>
              <p:cNvPr id="575" name="Google Shape;575;g2b754418af3_1_145"/>
              <p:cNvSpPr/>
              <p:nvPr/>
            </p:nvSpPr>
            <p:spPr>
              <a:xfrm rot="9571663">
                <a:off x="468479" y="29507"/>
                <a:ext cx="1015618" cy="1778796"/>
              </a:xfrm>
              <a:custGeom>
                <a:rect b="b" l="l" r="r" t="t"/>
                <a:pathLst>
                  <a:path extrusionOk="0" h="1777547" w="1014905">
                    <a:moveTo>
                      <a:pt x="256990" y="1777547"/>
                    </a:moveTo>
                    <a:lnTo>
                      <a:pt x="0" y="1681307"/>
                    </a:lnTo>
                    <a:lnTo>
                      <a:pt x="0" y="33833"/>
                    </a:lnTo>
                    <a:cubicBezTo>
                      <a:pt x="0" y="27555"/>
                      <a:pt x="1389" y="22323"/>
                      <a:pt x="4513" y="17091"/>
                    </a:cubicBezTo>
                    <a:cubicBezTo>
                      <a:pt x="7636" y="11510"/>
                      <a:pt x="11802" y="7673"/>
                      <a:pt x="17007" y="4534"/>
                    </a:cubicBezTo>
                    <a:cubicBezTo>
                      <a:pt x="22562" y="1395"/>
                      <a:pt x="27421" y="0"/>
                      <a:pt x="33669" y="0"/>
                    </a:cubicBezTo>
                    <a:cubicBezTo>
                      <a:pt x="39917" y="0"/>
                      <a:pt x="45123" y="1395"/>
                      <a:pt x="50329" y="4534"/>
                    </a:cubicBezTo>
                    <a:cubicBezTo>
                      <a:pt x="55883" y="7673"/>
                      <a:pt x="59701" y="11510"/>
                      <a:pt x="62825" y="17091"/>
                    </a:cubicBezTo>
                    <a:cubicBezTo>
                      <a:pt x="65949" y="22323"/>
                      <a:pt x="67337" y="27555"/>
                      <a:pt x="67337" y="33833"/>
                    </a:cubicBezTo>
                    <a:lnTo>
                      <a:pt x="67337" y="1698356"/>
                    </a:lnTo>
                    <a:lnTo>
                      <a:pt x="89945" y="1633818"/>
                    </a:lnTo>
                    <a:cubicBezTo>
                      <a:pt x="110798" y="1584737"/>
                      <a:pt x="134880" y="1537051"/>
                      <a:pt x="163673" y="1487011"/>
                    </a:cubicBezTo>
                    <a:cubicBezTo>
                      <a:pt x="226146" y="1378911"/>
                      <a:pt x="291061" y="1294523"/>
                      <a:pt x="379709" y="1206300"/>
                    </a:cubicBezTo>
                    <a:cubicBezTo>
                      <a:pt x="467660" y="1118425"/>
                      <a:pt x="552469" y="1053565"/>
                      <a:pt x="660312" y="991146"/>
                    </a:cubicBezTo>
                    <a:cubicBezTo>
                      <a:pt x="760827" y="933609"/>
                      <a:pt x="851569" y="894902"/>
                      <a:pt x="962554" y="863170"/>
                    </a:cubicBezTo>
                    <a:cubicBezTo>
                      <a:pt x="966393" y="861775"/>
                      <a:pt x="969883" y="861426"/>
                      <a:pt x="973722" y="861426"/>
                    </a:cubicBezTo>
                    <a:cubicBezTo>
                      <a:pt x="981400" y="861426"/>
                      <a:pt x="987682" y="863170"/>
                      <a:pt x="994313" y="867005"/>
                    </a:cubicBezTo>
                    <a:cubicBezTo>
                      <a:pt x="1000945" y="870841"/>
                      <a:pt x="1005482" y="875374"/>
                      <a:pt x="1009321" y="881999"/>
                    </a:cubicBezTo>
                    <a:cubicBezTo>
                      <a:pt x="1013160" y="888625"/>
                      <a:pt x="1014905" y="894902"/>
                      <a:pt x="1014905" y="902574"/>
                    </a:cubicBezTo>
                    <a:cubicBezTo>
                      <a:pt x="1014904" y="906410"/>
                      <a:pt x="1014207" y="909897"/>
                      <a:pt x="1013160" y="913732"/>
                    </a:cubicBezTo>
                    <a:cubicBezTo>
                      <a:pt x="981051" y="1024622"/>
                      <a:pt x="942660" y="1114938"/>
                      <a:pt x="884724" y="1215018"/>
                    </a:cubicBezTo>
                    <a:cubicBezTo>
                      <a:pt x="759780" y="1431218"/>
                      <a:pt x="604471" y="1586393"/>
                      <a:pt x="388086" y="1710883"/>
                    </a:cubicBezTo>
                    <a:cubicBezTo>
                      <a:pt x="363044" y="1725354"/>
                      <a:pt x="338592" y="1738627"/>
                      <a:pt x="314264" y="1750896"/>
                    </a:cubicBezTo>
                    <a:lnTo>
                      <a:pt x="256990" y="1777547"/>
                    </a:lnTo>
                    <a:close/>
                  </a:path>
                </a:pathLst>
              </a:custGeom>
              <a:solidFill>
                <a:srgbClr val="E0E1E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76" name="Google Shape;576;g2b754418af3_1_145"/>
              <p:cNvSpPr/>
              <p:nvPr/>
            </p:nvSpPr>
            <p:spPr>
              <a:xfrm rot="9571663">
                <a:off x="1291828" y="-192023"/>
                <a:ext cx="941693" cy="818585"/>
              </a:xfrm>
              <a:custGeom>
                <a:rect b="b" l="l" r="r" t="t"/>
                <a:pathLst>
                  <a:path extrusionOk="0" h="818010" w="941032">
                    <a:moveTo>
                      <a:pt x="941032" y="818010"/>
                    </a:moveTo>
                    <a:lnTo>
                      <a:pt x="290874" y="574533"/>
                    </a:lnTo>
                    <a:lnTo>
                      <a:pt x="230111" y="504774"/>
                    </a:lnTo>
                    <a:cubicBezTo>
                      <a:pt x="194572" y="457878"/>
                      <a:pt x="161416" y="407642"/>
                      <a:pt x="130180" y="353592"/>
                    </a:cubicBezTo>
                    <a:cubicBezTo>
                      <a:pt x="72245" y="253861"/>
                      <a:pt x="33854" y="163196"/>
                      <a:pt x="1745" y="52307"/>
                    </a:cubicBezTo>
                    <a:cubicBezTo>
                      <a:pt x="698" y="48471"/>
                      <a:pt x="0" y="44984"/>
                      <a:pt x="0" y="41148"/>
                    </a:cubicBezTo>
                    <a:cubicBezTo>
                      <a:pt x="0" y="33476"/>
                      <a:pt x="1745" y="27200"/>
                      <a:pt x="5584" y="20573"/>
                    </a:cubicBezTo>
                    <a:cubicBezTo>
                      <a:pt x="9423" y="13949"/>
                      <a:pt x="13961" y="9416"/>
                      <a:pt x="20592" y="5580"/>
                    </a:cubicBezTo>
                    <a:cubicBezTo>
                      <a:pt x="27223" y="1744"/>
                      <a:pt x="33505" y="0"/>
                      <a:pt x="41183" y="0"/>
                    </a:cubicBezTo>
                    <a:cubicBezTo>
                      <a:pt x="45022" y="0"/>
                      <a:pt x="48512" y="349"/>
                      <a:pt x="52352" y="1744"/>
                    </a:cubicBezTo>
                    <a:cubicBezTo>
                      <a:pt x="163685" y="33477"/>
                      <a:pt x="254427" y="71835"/>
                      <a:pt x="354592" y="129720"/>
                    </a:cubicBezTo>
                    <a:cubicBezTo>
                      <a:pt x="462786" y="191791"/>
                      <a:pt x="547246" y="256999"/>
                      <a:pt x="635196" y="344874"/>
                    </a:cubicBezTo>
                    <a:cubicBezTo>
                      <a:pt x="723844" y="433098"/>
                      <a:pt x="789109" y="517485"/>
                      <a:pt x="851232" y="625585"/>
                    </a:cubicBezTo>
                    <a:cubicBezTo>
                      <a:pt x="880200" y="675625"/>
                      <a:pt x="904281" y="723311"/>
                      <a:pt x="925091" y="772392"/>
                    </a:cubicBezTo>
                    <a:lnTo>
                      <a:pt x="941032" y="818010"/>
                    </a:lnTo>
                    <a:close/>
                  </a:path>
                </a:pathLst>
              </a:custGeom>
              <a:solidFill>
                <a:srgbClr val="E0E1E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77" name="Google Shape;577;g2b754418af3_1_145"/>
              <p:cNvSpPr/>
              <p:nvPr/>
            </p:nvSpPr>
            <p:spPr>
              <a:xfrm rot="9568176">
                <a:off x="1309119" y="1137074"/>
                <a:ext cx="812201" cy="812201"/>
              </a:xfrm>
              <a:custGeom>
                <a:rect b="b" l="l" r="r" t="t"/>
                <a:pathLst>
                  <a:path extrusionOk="0" h="2327" w="2327">
                    <a:moveTo>
                      <a:pt x="2326" y="1163"/>
                    </a:moveTo>
                    <a:cubicBezTo>
                      <a:pt x="2326" y="1377"/>
                      <a:pt x="2277" y="1558"/>
                      <a:pt x="2170" y="1744"/>
                    </a:cubicBezTo>
                    <a:cubicBezTo>
                      <a:pt x="2063" y="1929"/>
                      <a:pt x="1931" y="2063"/>
                      <a:pt x="1745" y="2170"/>
                    </a:cubicBezTo>
                    <a:cubicBezTo>
                      <a:pt x="1560" y="2277"/>
                      <a:pt x="1377" y="2326"/>
                      <a:pt x="1163" y="2326"/>
                    </a:cubicBezTo>
                    <a:cubicBezTo>
                      <a:pt x="949" y="2326"/>
                      <a:pt x="767" y="2277"/>
                      <a:pt x="581" y="2170"/>
                    </a:cubicBezTo>
                    <a:cubicBezTo>
                      <a:pt x="396" y="2063"/>
                      <a:pt x="263" y="1929"/>
                      <a:pt x="156" y="1744"/>
                    </a:cubicBezTo>
                    <a:cubicBezTo>
                      <a:pt x="49" y="1558"/>
                      <a:pt x="0" y="1377"/>
                      <a:pt x="0" y="1163"/>
                    </a:cubicBezTo>
                    <a:cubicBezTo>
                      <a:pt x="0" y="949"/>
                      <a:pt x="49" y="766"/>
                      <a:pt x="156" y="581"/>
                    </a:cubicBezTo>
                    <a:cubicBezTo>
                      <a:pt x="263" y="395"/>
                      <a:pt x="396" y="263"/>
                      <a:pt x="581" y="156"/>
                    </a:cubicBezTo>
                    <a:cubicBezTo>
                      <a:pt x="767" y="49"/>
                      <a:pt x="949" y="0"/>
                      <a:pt x="1163" y="0"/>
                    </a:cubicBezTo>
                    <a:cubicBezTo>
                      <a:pt x="1377" y="0"/>
                      <a:pt x="1560" y="49"/>
                      <a:pt x="1745" y="156"/>
                    </a:cubicBezTo>
                    <a:cubicBezTo>
                      <a:pt x="1931" y="263"/>
                      <a:pt x="2063" y="395"/>
                      <a:pt x="2170" y="581"/>
                    </a:cubicBezTo>
                    <a:cubicBezTo>
                      <a:pt x="2277" y="766"/>
                      <a:pt x="2326" y="949"/>
                      <a:pt x="2326" y="1163"/>
                    </a:cubicBezTo>
                  </a:path>
                </a:pathLst>
              </a:custGeom>
              <a:solidFill>
                <a:srgbClr val="FF72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578" name="Google Shape;578;g2b754418af3_1_145"/>
            <p:cNvSpPr/>
            <p:nvPr/>
          </p:nvSpPr>
          <p:spPr>
            <a:xfrm>
              <a:off x="0" y="-22560"/>
              <a:ext cx="364619" cy="2685770"/>
            </a:xfrm>
            <a:custGeom>
              <a:rect b="b" l="l" r="r" t="t"/>
              <a:pathLst>
                <a:path extrusionOk="0" h="3043365" w="413166">
                  <a:moveTo>
                    <a:pt x="0" y="0"/>
                  </a:moveTo>
                  <a:lnTo>
                    <a:pt x="413166" y="0"/>
                  </a:lnTo>
                  <a:lnTo>
                    <a:pt x="407899" y="182387"/>
                  </a:lnTo>
                  <a:cubicBezTo>
                    <a:pt x="400761" y="368277"/>
                    <a:pt x="389922" y="558474"/>
                    <a:pt x="375200" y="751918"/>
                  </a:cubicBezTo>
                  <a:cubicBezTo>
                    <a:pt x="309414" y="1614699"/>
                    <a:pt x="177437" y="2403181"/>
                    <a:pt x="8991" y="3024653"/>
                  </a:cubicBezTo>
                  <a:lnTo>
                    <a:pt x="0" y="304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2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79" name="Google Shape;579;g2b754418af3_1_145"/>
            <p:cNvGrpSpPr/>
            <p:nvPr/>
          </p:nvGrpSpPr>
          <p:grpSpPr>
            <a:xfrm>
              <a:off x="-109359" y="-22560"/>
              <a:ext cx="1345973" cy="1943283"/>
              <a:chOff x="-124005" y="0"/>
              <a:chExt cx="1526220" cy="2203518"/>
            </a:xfrm>
          </p:grpSpPr>
          <p:sp>
            <p:nvSpPr>
              <p:cNvPr id="580" name="Google Shape;580;g2b754418af3_1_145"/>
              <p:cNvSpPr/>
              <p:nvPr/>
            </p:nvSpPr>
            <p:spPr>
              <a:xfrm>
                <a:off x="423037" y="0"/>
                <a:ext cx="197669" cy="1378733"/>
              </a:xfrm>
              <a:custGeom>
                <a:rect b="b" l="l" r="r" t="t"/>
                <a:pathLst>
                  <a:path extrusionOk="0" h="1378733" w="197669">
                    <a:moveTo>
                      <a:pt x="0" y="0"/>
                    </a:moveTo>
                    <a:lnTo>
                      <a:pt x="67987" y="0"/>
                    </a:lnTo>
                    <a:lnTo>
                      <a:pt x="197597" y="1342621"/>
                    </a:lnTo>
                    <a:cubicBezTo>
                      <a:pt x="197799" y="1345153"/>
                      <a:pt x="197553" y="1347480"/>
                      <a:pt x="197101" y="1350256"/>
                    </a:cubicBezTo>
                    <a:cubicBezTo>
                      <a:pt x="196116" y="1356584"/>
                      <a:pt x="193866" y="1361524"/>
                      <a:pt x="190063" y="1366301"/>
                    </a:cubicBezTo>
                    <a:cubicBezTo>
                      <a:pt x="185933" y="1371199"/>
                      <a:pt x="181518" y="1374342"/>
                      <a:pt x="175634" y="1376546"/>
                    </a:cubicBezTo>
                    <a:cubicBezTo>
                      <a:pt x="169749" y="1378750"/>
                      <a:pt x="164356" y="1379280"/>
                      <a:pt x="158351" y="1378176"/>
                    </a:cubicBezTo>
                    <a:cubicBezTo>
                      <a:pt x="152020" y="1377195"/>
                      <a:pt x="147078" y="1374949"/>
                      <a:pt x="142178" y="1370824"/>
                    </a:cubicBezTo>
                    <a:cubicBezTo>
                      <a:pt x="137401" y="1367026"/>
                      <a:pt x="134258" y="1362616"/>
                      <a:pt x="132057" y="1356736"/>
                    </a:cubicBezTo>
                    <a:cubicBezTo>
                      <a:pt x="131078" y="1354123"/>
                      <a:pt x="130549" y="1351714"/>
                      <a:pt x="130346" y="134918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1C4A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81" name="Google Shape;581;g2b754418af3_1_145"/>
              <p:cNvSpPr/>
              <p:nvPr/>
            </p:nvSpPr>
            <p:spPr>
              <a:xfrm>
                <a:off x="0" y="511098"/>
                <a:ext cx="1402215" cy="1692420"/>
              </a:xfrm>
              <a:custGeom>
                <a:rect b="b" l="l" r="r" t="t"/>
                <a:pathLst>
                  <a:path extrusionOk="0" h="1692420" w="1402215">
                    <a:moveTo>
                      <a:pt x="582713" y="668"/>
                    </a:moveTo>
                    <a:cubicBezTo>
                      <a:pt x="619366" y="2151"/>
                      <a:pt x="656692" y="6100"/>
                      <a:pt x="695114" y="12479"/>
                    </a:cubicBezTo>
                    <a:cubicBezTo>
                      <a:pt x="848476" y="38117"/>
                      <a:pt x="973169" y="94608"/>
                      <a:pt x="1093233" y="193436"/>
                    </a:cubicBezTo>
                    <a:cubicBezTo>
                      <a:pt x="1213419" y="292591"/>
                      <a:pt x="1292777" y="404055"/>
                      <a:pt x="1347343" y="549763"/>
                    </a:cubicBezTo>
                    <a:cubicBezTo>
                      <a:pt x="1401908" y="695470"/>
                      <a:pt x="1415287" y="831643"/>
                      <a:pt x="1389674" y="985025"/>
                    </a:cubicBezTo>
                    <a:cubicBezTo>
                      <a:pt x="1364060" y="1138408"/>
                      <a:pt x="1307269" y="1263235"/>
                      <a:pt x="1208472" y="1383304"/>
                    </a:cubicBezTo>
                    <a:cubicBezTo>
                      <a:pt x="1109349" y="1503495"/>
                      <a:pt x="998035" y="1583177"/>
                      <a:pt x="852358" y="1637732"/>
                    </a:cubicBezTo>
                    <a:cubicBezTo>
                      <a:pt x="706680" y="1692286"/>
                      <a:pt x="570082" y="1705444"/>
                      <a:pt x="416719" y="1679806"/>
                    </a:cubicBezTo>
                    <a:cubicBezTo>
                      <a:pt x="263031" y="1654290"/>
                      <a:pt x="138869" y="1597228"/>
                      <a:pt x="18805" y="1498400"/>
                    </a:cubicBezTo>
                    <a:lnTo>
                      <a:pt x="0" y="1480979"/>
                    </a:lnTo>
                    <a:lnTo>
                      <a:pt x="0" y="210000"/>
                    </a:lnTo>
                    <a:lnTo>
                      <a:pt x="63900" y="157362"/>
                    </a:lnTo>
                    <a:cubicBezTo>
                      <a:pt x="122400" y="115665"/>
                      <a:pt x="186760" y="82157"/>
                      <a:pt x="259598" y="54880"/>
                    </a:cubicBezTo>
                    <a:cubicBezTo>
                      <a:pt x="368857" y="13964"/>
                      <a:pt x="472755" y="-3781"/>
                      <a:pt x="582713" y="668"/>
                    </a:cubicBezTo>
                    <a:close/>
                  </a:path>
                </a:pathLst>
              </a:custGeom>
              <a:solidFill>
                <a:srgbClr val="FFAA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1C4A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82" name="Google Shape;582;g2b754418af3_1_145"/>
              <p:cNvSpPr/>
              <p:nvPr/>
            </p:nvSpPr>
            <p:spPr>
              <a:xfrm rot="9568173">
                <a:off x="21513" y="781567"/>
                <a:ext cx="1015253" cy="1013717"/>
              </a:xfrm>
              <a:custGeom>
                <a:rect b="b" l="l" r="r" t="t"/>
                <a:pathLst>
                  <a:path extrusionOk="0" h="2908" w="2909">
                    <a:moveTo>
                      <a:pt x="2908" y="1454"/>
                    </a:moveTo>
                    <a:cubicBezTo>
                      <a:pt x="2908" y="1722"/>
                      <a:pt x="2847" y="1949"/>
                      <a:pt x="2713" y="2181"/>
                    </a:cubicBezTo>
                    <a:cubicBezTo>
                      <a:pt x="2579" y="2413"/>
                      <a:pt x="2413" y="2579"/>
                      <a:pt x="2181" y="2712"/>
                    </a:cubicBezTo>
                    <a:cubicBezTo>
                      <a:pt x="1949" y="2846"/>
                      <a:pt x="1722" y="2907"/>
                      <a:pt x="1454" y="2907"/>
                    </a:cubicBezTo>
                    <a:cubicBezTo>
                      <a:pt x="1186" y="2907"/>
                      <a:pt x="959" y="2846"/>
                      <a:pt x="727" y="2712"/>
                    </a:cubicBezTo>
                    <a:cubicBezTo>
                      <a:pt x="495" y="2579"/>
                      <a:pt x="329" y="2413"/>
                      <a:pt x="195" y="2181"/>
                    </a:cubicBezTo>
                    <a:cubicBezTo>
                      <a:pt x="61" y="1949"/>
                      <a:pt x="0" y="1722"/>
                      <a:pt x="0" y="1454"/>
                    </a:cubicBezTo>
                    <a:cubicBezTo>
                      <a:pt x="0" y="1186"/>
                      <a:pt x="61" y="959"/>
                      <a:pt x="195" y="727"/>
                    </a:cubicBezTo>
                    <a:cubicBezTo>
                      <a:pt x="329" y="495"/>
                      <a:pt x="495" y="329"/>
                      <a:pt x="727" y="195"/>
                    </a:cubicBezTo>
                    <a:cubicBezTo>
                      <a:pt x="959" y="61"/>
                      <a:pt x="1186" y="0"/>
                      <a:pt x="1454" y="0"/>
                    </a:cubicBezTo>
                    <a:cubicBezTo>
                      <a:pt x="1722" y="0"/>
                      <a:pt x="1949" y="61"/>
                      <a:pt x="2181" y="195"/>
                    </a:cubicBezTo>
                    <a:cubicBezTo>
                      <a:pt x="2413" y="329"/>
                      <a:pt x="2579" y="495"/>
                      <a:pt x="2713" y="727"/>
                    </a:cubicBezTo>
                    <a:cubicBezTo>
                      <a:pt x="2847" y="959"/>
                      <a:pt x="2908" y="1186"/>
                      <a:pt x="2908" y="1454"/>
                    </a:cubicBezTo>
                  </a:path>
                </a:pathLst>
              </a:custGeom>
              <a:solidFill>
                <a:srgbClr val="FF72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83" name="Google Shape;583;g2b754418af3_1_145"/>
              <p:cNvSpPr/>
              <p:nvPr/>
            </p:nvSpPr>
            <p:spPr>
              <a:xfrm rot="9568192">
                <a:off x="99955" y="1540817"/>
                <a:ext cx="253814" cy="253812"/>
              </a:xfrm>
              <a:custGeom>
                <a:rect b="b" l="l" r="r" t="t"/>
                <a:pathLst>
                  <a:path extrusionOk="0" h="728" w="728">
                    <a:moveTo>
                      <a:pt x="727" y="364"/>
                    </a:moveTo>
                    <a:cubicBezTo>
                      <a:pt x="727" y="431"/>
                      <a:pt x="712" y="487"/>
                      <a:pt x="678" y="545"/>
                    </a:cubicBezTo>
                    <a:cubicBezTo>
                      <a:pt x="645" y="602"/>
                      <a:pt x="603" y="644"/>
                      <a:pt x="545" y="678"/>
                    </a:cubicBezTo>
                    <a:cubicBezTo>
                      <a:pt x="487" y="711"/>
                      <a:pt x="430" y="727"/>
                      <a:pt x="363" y="727"/>
                    </a:cubicBezTo>
                    <a:cubicBezTo>
                      <a:pt x="297" y="727"/>
                      <a:pt x="240" y="711"/>
                      <a:pt x="182" y="678"/>
                    </a:cubicBezTo>
                    <a:cubicBezTo>
                      <a:pt x="124" y="644"/>
                      <a:pt x="83" y="602"/>
                      <a:pt x="49" y="545"/>
                    </a:cubicBezTo>
                    <a:cubicBezTo>
                      <a:pt x="16" y="487"/>
                      <a:pt x="0" y="431"/>
                      <a:pt x="0" y="364"/>
                    </a:cubicBezTo>
                    <a:cubicBezTo>
                      <a:pt x="0" y="297"/>
                      <a:pt x="16" y="240"/>
                      <a:pt x="49" y="182"/>
                    </a:cubicBezTo>
                    <a:cubicBezTo>
                      <a:pt x="83" y="124"/>
                      <a:pt x="124" y="82"/>
                      <a:pt x="182" y="49"/>
                    </a:cubicBezTo>
                    <a:cubicBezTo>
                      <a:pt x="240" y="16"/>
                      <a:pt x="297" y="0"/>
                      <a:pt x="363" y="0"/>
                    </a:cubicBezTo>
                    <a:cubicBezTo>
                      <a:pt x="430" y="0"/>
                      <a:pt x="487" y="16"/>
                      <a:pt x="545" y="49"/>
                    </a:cubicBezTo>
                    <a:cubicBezTo>
                      <a:pt x="603" y="82"/>
                      <a:pt x="645" y="124"/>
                      <a:pt x="678" y="182"/>
                    </a:cubicBezTo>
                    <a:cubicBezTo>
                      <a:pt x="712" y="240"/>
                      <a:pt x="727" y="297"/>
                      <a:pt x="727" y="3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8436B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pic>
        <p:nvPicPr>
          <p:cNvPr id="584" name="Google Shape;584;g2b754418af3_1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475" y="2260700"/>
            <a:ext cx="752700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g2b754418af3_1_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068" y="2262650"/>
            <a:ext cx="752700" cy="7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2b754418af3_1_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7525" y="2260713"/>
            <a:ext cx="831175" cy="75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g2b754418af3_1_145"/>
          <p:cNvGrpSpPr/>
          <p:nvPr/>
        </p:nvGrpSpPr>
        <p:grpSpPr>
          <a:xfrm>
            <a:off x="592204" y="1732346"/>
            <a:ext cx="11007583" cy="4371205"/>
            <a:chOff x="1184018" y="1882006"/>
            <a:chExt cx="7970156" cy="3720491"/>
          </a:xfrm>
        </p:grpSpPr>
        <p:sp>
          <p:nvSpPr>
            <p:cNvPr id="588" name="Google Shape;588;g2b754418af3_1_145"/>
            <p:cNvSpPr/>
            <p:nvPr/>
          </p:nvSpPr>
          <p:spPr>
            <a:xfrm>
              <a:off x="3600023" y="2133973"/>
              <a:ext cx="1064100" cy="10641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1600" rotWithShape="0" algn="t" dir="5400000" dist="88900">
                <a:schemeClr val="lt1">
                  <a:alpha val="706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89" name="Google Shape;589;g2b754418af3_1_145"/>
            <p:cNvSpPr/>
            <p:nvPr/>
          </p:nvSpPr>
          <p:spPr>
            <a:xfrm>
              <a:off x="3290343" y="3636330"/>
              <a:ext cx="1895100" cy="19143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9525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GB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Simple benefit model</a:t>
              </a:r>
              <a:endParaRPr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Integrates with private medical insurance, healthcare trusts or can be a standalone benefit.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Pay by use model with no implementation or subscription costs.</a:t>
              </a:r>
              <a:endParaRPr b="0" i="0" sz="1100" u="none" cap="none" strike="noStrike">
                <a:solidFill>
                  <a:srgbClr val="FF7175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0" name="Google Shape;590;g2b754418af3_1_145"/>
            <p:cNvSpPr/>
            <p:nvPr/>
          </p:nvSpPr>
          <p:spPr>
            <a:xfrm>
              <a:off x="1616438" y="2133973"/>
              <a:ext cx="1064100" cy="10641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1600" rotWithShape="0" algn="t" dir="5400000" dist="88900">
                <a:schemeClr val="lt1">
                  <a:alpha val="706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91" name="Google Shape;591;g2b754418af3_1_145"/>
            <p:cNvSpPr/>
            <p:nvPr/>
          </p:nvSpPr>
          <p:spPr>
            <a:xfrm>
              <a:off x="5296757" y="3636336"/>
              <a:ext cx="1995000" cy="19143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9525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Education and support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r>
                <a:rPr lang="en-GB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omprehensive employee </a:t>
              </a:r>
              <a:r>
                <a:rPr lang="en-GB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  <a:extLst>
                    <a:ext uri="http://customooxmlschemas.google.com/">
                      <go:slidesCustomData xmlns:go="http://customooxmlschemas.google.com/" textRoundtripDataId="12"/>
                    </a:ext>
                  </a:extLst>
                </a:rPr>
                <a:t>education</a:t>
              </a:r>
              <a:r>
                <a:rPr lang="en-GB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 and awareness including webinars, newsletters, onsite fertility nurse visits.</a:t>
              </a:r>
              <a:endPara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Access to a bespoke app for always-on support.</a:t>
              </a:r>
              <a:endPara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2" name="Google Shape;592;g2b754418af3_1_145"/>
            <p:cNvSpPr/>
            <p:nvPr/>
          </p:nvSpPr>
          <p:spPr>
            <a:xfrm>
              <a:off x="1427710" y="1950005"/>
              <a:ext cx="1440300" cy="1440300"/>
            </a:xfrm>
            <a:prstGeom prst="arc">
              <a:avLst>
                <a:gd fmla="val 16200000" name="adj1"/>
                <a:gd fmla="val 36085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2b754418af3_1_145"/>
            <p:cNvSpPr/>
            <p:nvPr/>
          </p:nvSpPr>
          <p:spPr>
            <a:xfrm>
              <a:off x="3402318" y="1950005"/>
              <a:ext cx="1440300" cy="1440300"/>
            </a:xfrm>
            <a:prstGeom prst="arc">
              <a:avLst>
                <a:gd fmla="val 21599723" name="adj1"/>
                <a:gd fmla="val 1078987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4" name="Google Shape;594;g2b754418af3_1_145"/>
            <p:cNvCxnSpPr/>
            <p:nvPr/>
          </p:nvCxnSpPr>
          <p:spPr>
            <a:xfrm>
              <a:off x="4842435" y="2676056"/>
              <a:ext cx="54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5" name="Google Shape;595;g2b754418af3_1_145"/>
            <p:cNvSpPr/>
            <p:nvPr/>
          </p:nvSpPr>
          <p:spPr>
            <a:xfrm>
              <a:off x="5394786" y="1950005"/>
              <a:ext cx="1440300" cy="1440300"/>
            </a:xfrm>
            <a:prstGeom prst="arc">
              <a:avLst>
                <a:gd fmla="val 10744487" name="adj1"/>
                <a:gd fmla="val 52978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6" name="Google Shape;596;g2b754418af3_1_145"/>
            <p:cNvCxnSpPr/>
            <p:nvPr/>
          </p:nvCxnSpPr>
          <p:spPr>
            <a:xfrm>
              <a:off x="2869256" y="2676056"/>
              <a:ext cx="534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7" name="Google Shape;597;g2b754418af3_1_145"/>
            <p:cNvCxnSpPr/>
            <p:nvPr/>
          </p:nvCxnSpPr>
          <p:spPr>
            <a:xfrm>
              <a:off x="6835010" y="2676056"/>
              <a:ext cx="544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8" name="Google Shape;598;g2b754418af3_1_145"/>
            <p:cNvSpPr/>
            <p:nvPr/>
          </p:nvSpPr>
          <p:spPr>
            <a:xfrm>
              <a:off x="7379198" y="1950005"/>
              <a:ext cx="1440300" cy="1440300"/>
            </a:xfrm>
            <a:prstGeom prst="arc">
              <a:avLst>
                <a:gd fmla="val 21599723" name="adj1"/>
                <a:gd fmla="val 1078987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2b754418af3_1_145"/>
            <p:cNvSpPr/>
            <p:nvPr/>
          </p:nvSpPr>
          <p:spPr>
            <a:xfrm>
              <a:off x="8038036" y="3344788"/>
              <a:ext cx="126900" cy="12690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0" name="Google Shape;600;g2b754418af3_1_145"/>
            <p:cNvSpPr/>
            <p:nvPr/>
          </p:nvSpPr>
          <p:spPr>
            <a:xfrm>
              <a:off x="6052790" y="1882006"/>
              <a:ext cx="126900" cy="12690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1" name="Google Shape;601;g2b754418af3_1_145"/>
            <p:cNvSpPr/>
            <p:nvPr/>
          </p:nvSpPr>
          <p:spPr>
            <a:xfrm>
              <a:off x="4075636" y="3344788"/>
              <a:ext cx="126900" cy="12690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2" name="Google Shape;602;g2b754418af3_1_145"/>
            <p:cNvSpPr/>
            <p:nvPr/>
          </p:nvSpPr>
          <p:spPr>
            <a:xfrm>
              <a:off x="2090390" y="1882006"/>
              <a:ext cx="126900" cy="12690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C4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3" name="Google Shape;603;g2b754418af3_1_145"/>
            <p:cNvSpPr/>
            <p:nvPr/>
          </p:nvSpPr>
          <p:spPr>
            <a:xfrm>
              <a:off x="1184018" y="3653997"/>
              <a:ext cx="1995000" cy="1948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95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GB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Access to b</a:t>
              </a:r>
              <a:r>
                <a:rPr b="1" i="0" lang="en-GB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est in class</a:t>
              </a:r>
              <a:r>
                <a:rPr b="1" lang="en-GB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b="1" i="0" lang="en-GB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fertility treatment</a:t>
              </a:r>
              <a:endParaRPr b="1" i="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Industry leading clinical team.</a:t>
              </a:r>
              <a:endParaRPr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Confidential, no-cost </a:t>
              </a:r>
              <a:r>
                <a:rPr i="0" lang="en-GB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1:1 consultations.</a:t>
              </a:r>
              <a:endParaRPr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604" name="Google Shape;604;g2b754418af3_1_145"/>
            <p:cNvGrpSpPr/>
            <p:nvPr/>
          </p:nvGrpSpPr>
          <p:grpSpPr>
            <a:xfrm>
              <a:off x="7567193" y="2133973"/>
              <a:ext cx="1064100" cy="1064100"/>
              <a:chOff x="7544450" y="2414116"/>
              <a:chExt cx="1064100" cy="1064100"/>
            </a:xfrm>
          </p:grpSpPr>
          <p:grpSp>
            <p:nvGrpSpPr>
              <p:cNvPr id="605" name="Google Shape;605;g2b754418af3_1_145"/>
              <p:cNvGrpSpPr/>
              <p:nvPr/>
            </p:nvGrpSpPr>
            <p:grpSpPr>
              <a:xfrm>
                <a:off x="7665888" y="3074635"/>
                <a:ext cx="527203" cy="198285"/>
                <a:chOff x="9745024" y="-693383"/>
                <a:chExt cx="1096968" cy="412578"/>
              </a:xfrm>
            </p:grpSpPr>
            <p:sp>
              <p:nvSpPr>
                <p:cNvPr id="606" name="Google Shape;606;g2b754418af3_1_145"/>
                <p:cNvSpPr/>
                <p:nvPr/>
              </p:nvSpPr>
              <p:spPr>
                <a:xfrm>
                  <a:off x="9977112" y="-693383"/>
                  <a:ext cx="618796" cy="335180"/>
                </a:xfrm>
                <a:custGeom>
                  <a:rect b="b" l="l" r="r" t="t"/>
                  <a:pathLst>
                    <a:path extrusionOk="0" h="189100" w="349109">
                      <a:moveTo>
                        <a:pt x="29092" y="72731"/>
                      </a:moveTo>
                      <a:lnTo>
                        <a:pt x="58185" y="43639"/>
                      </a:lnTo>
                      <a:lnTo>
                        <a:pt x="72731" y="0"/>
                      </a:lnTo>
                      <a:lnTo>
                        <a:pt x="276378" y="0"/>
                      </a:lnTo>
                      <a:lnTo>
                        <a:pt x="290924" y="43639"/>
                      </a:lnTo>
                      <a:lnTo>
                        <a:pt x="320017" y="72731"/>
                      </a:lnTo>
                      <a:lnTo>
                        <a:pt x="349109" y="96005"/>
                      </a:lnTo>
                      <a:lnTo>
                        <a:pt x="174555" y="189101"/>
                      </a:lnTo>
                      <a:lnTo>
                        <a:pt x="0" y="10182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g2b754418af3_1_145"/>
                <p:cNvSpPr/>
                <p:nvPr/>
              </p:nvSpPr>
              <p:spPr>
                <a:xfrm>
                  <a:off x="9977112" y="-575856"/>
                  <a:ext cx="297601" cy="205266"/>
                </a:xfrm>
                <a:custGeom>
                  <a:rect b="b" l="l" r="r" t="t"/>
                  <a:pathLst>
                    <a:path extrusionOk="0" h="115806" w="167899">
                      <a:moveTo>
                        <a:pt x="167900" y="79168"/>
                      </a:moveTo>
                      <a:lnTo>
                        <a:pt x="160572" y="115806"/>
                      </a:lnTo>
                      <a:lnTo>
                        <a:pt x="0" y="35529"/>
                      </a:lnTo>
                      <a:lnTo>
                        <a:pt x="29092" y="6437"/>
                      </a:lnTo>
                      <a:lnTo>
                        <a:pt x="35529" y="0"/>
                      </a:lnTo>
                      <a:close/>
                    </a:path>
                  </a:pathLst>
                </a:custGeom>
                <a:solidFill>
                  <a:srgbClr val="CF5252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g2b754418af3_1_145"/>
                <p:cNvSpPr/>
                <p:nvPr/>
              </p:nvSpPr>
              <p:spPr>
                <a:xfrm>
                  <a:off x="10312348" y="-570603"/>
                  <a:ext cx="283614" cy="192534"/>
                </a:xfrm>
                <a:custGeom>
                  <a:rect b="b" l="l" r="r" t="t"/>
                  <a:pathLst>
                    <a:path extrusionOk="0" h="108623" w="160008">
                      <a:moveTo>
                        <a:pt x="160008" y="26747"/>
                      </a:moveTo>
                      <a:lnTo>
                        <a:pt x="6491" y="108624"/>
                      </a:lnTo>
                      <a:lnTo>
                        <a:pt x="0" y="76204"/>
                      </a:lnTo>
                      <a:lnTo>
                        <a:pt x="127443" y="0"/>
                      </a:lnTo>
                      <a:lnTo>
                        <a:pt x="130916" y="3473"/>
                      </a:lnTo>
                      <a:close/>
                    </a:path>
                  </a:pathLst>
                </a:custGeom>
                <a:solidFill>
                  <a:srgbClr val="CF5252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g2b754418af3_1_145"/>
                <p:cNvSpPr/>
                <p:nvPr/>
              </p:nvSpPr>
              <p:spPr>
                <a:xfrm>
                  <a:off x="9977112" y="-575856"/>
                  <a:ext cx="618796" cy="191891"/>
                </a:xfrm>
                <a:custGeom>
                  <a:rect b="b" l="l" r="r" t="t"/>
                  <a:pathLst>
                    <a:path extrusionOk="0" h="108260" w="349109">
                      <a:moveTo>
                        <a:pt x="349109" y="29711"/>
                      </a:moveTo>
                      <a:lnTo>
                        <a:pt x="320017" y="6437"/>
                      </a:lnTo>
                      <a:lnTo>
                        <a:pt x="316544" y="2964"/>
                      </a:lnTo>
                      <a:lnTo>
                        <a:pt x="189101" y="79168"/>
                      </a:lnTo>
                      <a:lnTo>
                        <a:pt x="167900" y="79168"/>
                      </a:lnTo>
                      <a:lnTo>
                        <a:pt x="35529" y="0"/>
                      </a:lnTo>
                      <a:lnTo>
                        <a:pt x="29092" y="6437"/>
                      </a:lnTo>
                      <a:lnTo>
                        <a:pt x="0" y="35529"/>
                      </a:lnTo>
                      <a:lnTo>
                        <a:pt x="160572" y="108260"/>
                      </a:lnTo>
                      <a:lnTo>
                        <a:pt x="195592" y="108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g2b754418af3_1_145"/>
                <p:cNvSpPr/>
                <p:nvPr/>
              </p:nvSpPr>
              <p:spPr>
                <a:xfrm>
                  <a:off x="10312348" y="-651286"/>
                  <a:ext cx="529644" cy="370440"/>
                </a:xfrm>
                <a:custGeom>
                  <a:rect b="b" l="l" r="r" t="t"/>
                  <a:pathLst>
                    <a:path extrusionOk="0" h="208993" w="298812">
                      <a:moveTo>
                        <a:pt x="14546" y="208993"/>
                      </a:moveTo>
                      <a:lnTo>
                        <a:pt x="269143" y="105010"/>
                      </a:lnTo>
                      <a:cubicBezTo>
                        <a:pt x="296348" y="90608"/>
                        <a:pt x="306727" y="56878"/>
                        <a:pt x="292325" y="29674"/>
                      </a:cubicBezTo>
                      <a:cubicBezTo>
                        <a:pt x="292044" y="29143"/>
                        <a:pt x="291755" y="28618"/>
                        <a:pt x="291457" y="28097"/>
                      </a:cubicBezTo>
                      <a:cubicBezTo>
                        <a:pt x="276186" y="1369"/>
                        <a:pt x="242139" y="-7919"/>
                        <a:pt x="215411" y="7352"/>
                      </a:cubicBezTo>
                      <a:cubicBezTo>
                        <a:pt x="214301" y="7986"/>
                        <a:pt x="213212" y="8659"/>
                        <a:pt x="212148" y="9368"/>
                      </a:cubicBezTo>
                      <a:lnTo>
                        <a:pt x="0" y="13626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g2b754418af3_1_145"/>
                <p:cNvSpPr/>
                <p:nvPr/>
              </p:nvSpPr>
              <p:spPr>
                <a:xfrm>
                  <a:off x="9745024" y="-651286"/>
                  <a:ext cx="529644" cy="370440"/>
                </a:xfrm>
                <a:custGeom>
                  <a:rect b="b" l="l" r="r" t="t"/>
                  <a:pathLst>
                    <a:path extrusionOk="0" h="208993" w="298812">
                      <a:moveTo>
                        <a:pt x="284267" y="208993"/>
                      </a:moveTo>
                      <a:lnTo>
                        <a:pt x="29670" y="105010"/>
                      </a:lnTo>
                      <a:cubicBezTo>
                        <a:pt x="2465" y="90608"/>
                        <a:pt x="-7914" y="56878"/>
                        <a:pt x="6488" y="29674"/>
                      </a:cubicBezTo>
                      <a:cubicBezTo>
                        <a:pt x="6769" y="29143"/>
                        <a:pt x="7058" y="28618"/>
                        <a:pt x="7356" y="28097"/>
                      </a:cubicBezTo>
                      <a:cubicBezTo>
                        <a:pt x="22627" y="1369"/>
                        <a:pt x="56673" y="-7919"/>
                        <a:pt x="83402" y="7352"/>
                      </a:cubicBezTo>
                      <a:cubicBezTo>
                        <a:pt x="84512" y="7986"/>
                        <a:pt x="85601" y="8659"/>
                        <a:pt x="86665" y="9368"/>
                      </a:cubicBezTo>
                      <a:lnTo>
                        <a:pt x="298813" y="13626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g2b754418af3_1_145"/>
                <p:cNvSpPr/>
                <p:nvPr/>
              </p:nvSpPr>
              <p:spPr>
                <a:xfrm>
                  <a:off x="10054475" y="-409721"/>
                  <a:ext cx="283614" cy="128916"/>
                </a:xfrm>
                <a:custGeom>
                  <a:rect b="b" l="l" r="r" t="t"/>
                  <a:pathLst>
                    <a:path extrusionOk="0" h="72731" w="160008">
                      <a:moveTo>
                        <a:pt x="145462" y="0"/>
                      </a:moveTo>
                      <a:lnTo>
                        <a:pt x="72731" y="14546"/>
                      </a:lnTo>
                      <a:lnTo>
                        <a:pt x="29092" y="0"/>
                      </a:lnTo>
                      <a:lnTo>
                        <a:pt x="0" y="29092"/>
                      </a:lnTo>
                      <a:lnTo>
                        <a:pt x="14546" y="72731"/>
                      </a:lnTo>
                      <a:lnTo>
                        <a:pt x="160008" y="72731"/>
                      </a:lnTo>
                      <a:close/>
                    </a:path>
                  </a:pathLst>
                </a:custGeom>
                <a:solidFill>
                  <a:srgbClr val="FDC9A6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3" name="Google Shape;613;g2b754418af3_1_145"/>
              <p:cNvSpPr/>
              <p:nvPr/>
            </p:nvSpPr>
            <p:spPr>
              <a:xfrm>
                <a:off x="7544450" y="2414116"/>
                <a:ext cx="1064100" cy="1064100"/>
              </a:xfrm>
              <a:prstGeom prst="ellipse">
                <a:avLst/>
              </a:prstGeom>
              <a:solidFill>
                <a:schemeClr val="accent5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1600" rotWithShape="0" algn="t" dir="5400000" dist="88900">
                  <a:schemeClr val="lt1">
                    <a:alpha val="706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14" name="Google Shape;614;g2b754418af3_1_145"/>
            <p:cNvSpPr/>
            <p:nvPr/>
          </p:nvSpPr>
          <p:spPr>
            <a:xfrm>
              <a:off x="7375174" y="3636346"/>
              <a:ext cx="1779000" cy="19143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Data and insights</a:t>
              </a:r>
              <a:endParaRPr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Regular anonymised reporting.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Char char="●"/>
              </a:pPr>
              <a:r>
                <a:rPr lang="en-GB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Operational and implementation support.</a:t>
              </a:r>
              <a:endPara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7175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615" name="Google Shape;615;g2b754418af3_1_145"/>
            <p:cNvGrpSpPr/>
            <p:nvPr/>
          </p:nvGrpSpPr>
          <p:grpSpPr>
            <a:xfrm>
              <a:off x="5583608" y="2133973"/>
              <a:ext cx="1064100" cy="1064100"/>
              <a:chOff x="5663041" y="2414116"/>
              <a:chExt cx="1064100" cy="1064100"/>
            </a:xfrm>
          </p:grpSpPr>
          <p:grpSp>
            <p:nvGrpSpPr>
              <p:cNvPr id="616" name="Google Shape;616;g2b754418af3_1_145"/>
              <p:cNvGrpSpPr/>
              <p:nvPr/>
            </p:nvGrpSpPr>
            <p:grpSpPr>
              <a:xfrm>
                <a:off x="5891177" y="2836633"/>
                <a:ext cx="112873" cy="22575"/>
                <a:chOff x="3377875" y="2624262"/>
                <a:chExt cx="100394" cy="20079"/>
              </a:xfrm>
            </p:grpSpPr>
            <p:sp>
              <p:nvSpPr>
                <p:cNvPr id="617" name="Google Shape;617;g2b754418af3_1_145"/>
                <p:cNvSpPr/>
                <p:nvPr/>
              </p:nvSpPr>
              <p:spPr>
                <a:xfrm>
                  <a:off x="3377875" y="2624262"/>
                  <a:ext cx="20079" cy="20079"/>
                </a:xfrm>
                <a:custGeom>
                  <a:rect b="b" l="l" r="r" t="t"/>
                  <a:pathLst>
                    <a:path extrusionOk="0" h="71" w="71">
                      <a:moveTo>
                        <a:pt x="70" y="35"/>
                      </a:moveTo>
                      <a:cubicBezTo>
                        <a:pt x="70" y="41"/>
                        <a:pt x="68" y="46"/>
                        <a:pt x="65" y="52"/>
                      </a:cubicBezTo>
                      <a:cubicBezTo>
                        <a:pt x="62" y="57"/>
                        <a:pt x="57" y="62"/>
                        <a:pt x="52" y="65"/>
                      </a:cubicBezTo>
                      <a:cubicBezTo>
                        <a:pt x="46" y="68"/>
                        <a:pt x="41" y="70"/>
                        <a:pt x="35" y="70"/>
                      </a:cubicBezTo>
                      <a:cubicBezTo>
                        <a:pt x="28" y="70"/>
                        <a:pt x="22" y="68"/>
                        <a:pt x="17" y="65"/>
                      </a:cubicBezTo>
                      <a:cubicBezTo>
                        <a:pt x="11" y="62"/>
                        <a:pt x="7" y="57"/>
                        <a:pt x="4" y="52"/>
                      </a:cubicBezTo>
                      <a:cubicBezTo>
                        <a:pt x="0" y="46"/>
                        <a:pt x="0" y="41"/>
                        <a:pt x="0" y="35"/>
                      </a:cubicBezTo>
                      <a:cubicBezTo>
                        <a:pt x="0" y="28"/>
                        <a:pt x="0" y="22"/>
                        <a:pt x="4" y="17"/>
                      </a:cubicBezTo>
                      <a:cubicBezTo>
                        <a:pt x="7" y="11"/>
                        <a:pt x="11" y="8"/>
                        <a:pt x="17" y="5"/>
                      </a:cubicBezTo>
                      <a:cubicBezTo>
                        <a:pt x="22" y="1"/>
                        <a:pt x="28" y="0"/>
                        <a:pt x="35" y="0"/>
                      </a:cubicBezTo>
                      <a:cubicBezTo>
                        <a:pt x="41" y="0"/>
                        <a:pt x="46" y="1"/>
                        <a:pt x="52" y="5"/>
                      </a:cubicBezTo>
                      <a:cubicBezTo>
                        <a:pt x="57" y="8"/>
                        <a:pt x="62" y="11"/>
                        <a:pt x="65" y="17"/>
                      </a:cubicBezTo>
                      <a:cubicBezTo>
                        <a:pt x="68" y="22"/>
                        <a:pt x="70" y="28"/>
                        <a:pt x="70" y="35"/>
                      </a:cubicBezTo>
                    </a:path>
                  </a:pathLst>
                </a:custGeom>
                <a:solidFill>
                  <a:schemeClr val="accent5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618" name="Google Shape;618;g2b754418af3_1_145"/>
                <p:cNvSpPr/>
                <p:nvPr/>
              </p:nvSpPr>
              <p:spPr>
                <a:xfrm>
                  <a:off x="3418033" y="2624262"/>
                  <a:ext cx="20079" cy="20079"/>
                </a:xfrm>
                <a:custGeom>
                  <a:rect b="b" l="l" r="r" t="t"/>
                  <a:pathLst>
                    <a:path extrusionOk="0" h="71" w="71">
                      <a:moveTo>
                        <a:pt x="70" y="35"/>
                      </a:moveTo>
                      <a:cubicBezTo>
                        <a:pt x="70" y="41"/>
                        <a:pt x="68" y="46"/>
                        <a:pt x="65" y="52"/>
                      </a:cubicBezTo>
                      <a:cubicBezTo>
                        <a:pt x="61" y="57"/>
                        <a:pt x="58" y="62"/>
                        <a:pt x="53" y="65"/>
                      </a:cubicBezTo>
                      <a:cubicBezTo>
                        <a:pt x="47" y="68"/>
                        <a:pt x="41" y="70"/>
                        <a:pt x="35" y="70"/>
                      </a:cubicBezTo>
                      <a:cubicBezTo>
                        <a:pt x="29" y="70"/>
                        <a:pt x="23" y="68"/>
                        <a:pt x="18" y="65"/>
                      </a:cubicBezTo>
                      <a:cubicBezTo>
                        <a:pt x="12" y="62"/>
                        <a:pt x="8" y="57"/>
                        <a:pt x="5" y="52"/>
                      </a:cubicBezTo>
                      <a:cubicBezTo>
                        <a:pt x="2" y="46"/>
                        <a:pt x="0" y="41"/>
                        <a:pt x="0" y="35"/>
                      </a:cubicBezTo>
                      <a:cubicBezTo>
                        <a:pt x="0" y="28"/>
                        <a:pt x="2" y="22"/>
                        <a:pt x="5" y="17"/>
                      </a:cubicBezTo>
                      <a:cubicBezTo>
                        <a:pt x="8" y="11"/>
                        <a:pt x="12" y="8"/>
                        <a:pt x="18" y="5"/>
                      </a:cubicBezTo>
                      <a:cubicBezTo>
                        <a:pt x="23" y="1"/>
                        <a:pt x="29" y="0"/>
                        <a:pt x="35" y="0"/>
                      </a:cubicBezTo>
                      <a:cubicBezTo>
                        <a:pt x="41" y="0"/>
                        <a:pt x="47" y="1"/>
                        <a:pt x="53" y="5"/>
                      </a:cubicBezTo>
                      <a:cubicBezTo>
                        <a:pt x="58" y="8"/>
                        <a:pt x="61" y="11"/>
                        <a:pt x="65" y="17"/>
                      </a:cubicBezTo>
                      <a:cubicBezTo>
                        <a:pt x="68" y="22"/>
                        <a:pt x="70" y="28"/>
                        <a:pt x="70" y="35"/>
                      </a:cubicBezTo>
                    </a:path>
                  </a:pathLst>
                </a:custGeom>
                <a:solidFill>
                  <a:schemeClr val="accent5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619" name="Google Shape;619;g2b754418af3_1_145"/>
                <p:cNvSpPr/>
                <p:nvPr/>
              </p:nvSpPr>
              <p:spPr>
                <a:xfrm>
                  <a:off x="3458190" y="2624262"/>
                  <a:ext cx="20079" cy="20079"/>
                </a:xfrm>
                <a:custGeom>
                  <a:rect b="b" l="l" r="r" t="t"/>
                  <a:pathLst>
                    <a:path extrusionOk="0" h="71" w="71">
                      <a:moveTo>
                        <a:pt x="70" y="35"/>
                      </a:moveTo>
                      <a:cubicBezTo>
                        <a:pt x="70" y="41"/>
                        <a:pt x="69" y="46"/>
                        <a:pt x="66" y="52"/>
                      </a:cubicBezTo>
                      <a:cubicBezTo>
                        <a:pt x="62" y="57"/>
                        <a:pt x="58" y="62"/>
                        <a:pt x="53" y="65"/>
                      </a:cubicBezTo>
                      <a:cubicBezTo>
                        <a:pt x="47" y="68"/>
                        <a:pt x="41" y="70"/>
                        <a:pt x="35" y="70"/>
                      </a:cubicBezTo>
                      <a:cubicBezTo>
                        <a:pt x="28" y="70"/>
                        <a:pt x="23" y="68"/>
                        <a:pt x="18" y="65"/>
                      </a:cubicBezTo>
                      <a:cubicBezTo>
                        <a:pt x="12" y="62"/>
                        <a:pt x="8" y="57"/>
                        <a:pt x="5" y="52"/>
                      </a:cubicBezTo>
                      <a:cubicBezTo>
                        <a:pt x="2" y="46"/>
                        <a:pt x="0" y="41"/>
                        <a:pt x="0" y="35"/>
                      </a:cubicBezTo>
                      <a:cubicBezTo>
                        <a:pt x="0" y="28"/>
                        <a:pt x="2" y="22"/>
                        <a:pt x="5" y="17"/>
                      </a:cubicBezTo>
                      <a:cubicBezTo>
                        <a:pt x="8" y="11"/>
                        <a:pt x="12" y="8"/>
                        <a:pt x="18" y="5"/>
                      </a:cubicBezTo>
                      <a:cubicBezTo>
                        <a:pt x="23" y="1"/>
                        <a:pt x="29" y="0"/>
                        <a:pt x="35" y="0"/>
                      </a:cubicBezTo>
                      <a:cubicBezTo>
                        <a:pt x="42" y="0"/>
                        <a:pt x="47" y="1"/>
                        <a:pt x="53" y="5"/>
                      </a:cubicBezTo>
                      <a:cubicBezTo>
                        <a:pt x="58" y="8"/>
                        <a:pt x="62" y="11"/>
                        <a:pt x="66" y="17"/>
                      </a:cubicBezTo>
                      <a:cubicBezTo>
                        <a:pt x="69" y="22"/>
                        <a:pt x="70" y="28"/>
                        <a:pt x="70" y="35"/>
                      </a:cubicBezTo>
                    </a:path>
                  </a:pathLst>
                </a:custGeom>
                <a:solidFill>
                  <a:schemeClr val="accent5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sp>
            <p:nvSpPr>
              <p:cNvPr id="620" name="Google Shape;620;g2b754418af3_1_145"/>
              <p:cNvSpPr/>
              <p:nvPr/>
            </p:nvSpPr>
            <p:spPr>
              <a:xfrm>
                <a:off x="5663041" y="2414116"/>
                <a:ext cx="1064100" cy="1064100"/>
              </a:xfrm>
              <a:prstGeom prst="ellipse">
                <a:avLst/>
              </a:prstGeom>
              <a:solidFill>
                <a:schemeClr val="accent5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1600" rotWithShape="0" algn="t" dir="5400000" dist="88900">
                  <a:schemeClr val="lt1">
                    <a:alpha val="706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pic>
        <p:nvPicPr>
          <p:cNvPr id="621" name="Google Shape;621;g2b754418af3_1_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399" y="2154838"/>
            <a:ext cx="969475" cy="964450"/>
          </a:xfrm>
          <a:prstGeom prst="rect">
            <a:avLst/>
          </a:prstGeom>
          <a:noFill/>
          <a:ln>
            <a:noFill/>
          </a:ln>
          <a:effectLst>
            <a:outerShdw blurRad="101600" rotWithShape="0" algn="t" dir="5400000" dist="88900">
              <a:schemeClr val="lt1">
                <a:alpha val="7060"/>
              </a:schemeClr>
            </a:outerShdw>
          </a:effectLst>
        </p:spPr>
      </p:pic>
      <p:pic>
        <p:nvPicPr>
          <p:cNvPr id="622" name="Google Shape;622;g2b754418af3_1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225" y="2171275"/>
            <a:ext cx="964450" cy="9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2b754418af3_1_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3200" y="2293588"/>
            <a:ext cx="719825" cy="7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2b754418af3_1_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5963" y="2237913"/>
            <a:ext cx="831175" cy="8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Light">
  <a:themeElements>
    <a:clrScheme name="APRICITY 2">
      <a:dk1>
        <a:srgbClr val="38436B"/>
      </a:dk1>
      <a:lt1>
        <a:srgbClr val="001C4A"/>
      </a:lt1>
      <a:dk2>
        <a:srgbClr val="696F8F"/>
      </a:dk2>
      <a:lt2>
        <a:srgbClr val="979BB2"/>
      </a:lt2>
      <a:accent1>
        <a:srgbClr val="FF7175"/>
      </a:accent1>
      <a:accent2>
        <a:srgbClr val="FE858D"/>
      </a:accent2>
      <a:accent3>
        <a:srgbClr val="FFAAAB"/>
      </a:accent3>
      <a:accent4>
        <a:srgbClr val="FFC5C8"/>
      </a:accent4>
      <a:accent5>
        <a:srgbClr val="FFFFFF"/>
      </a:accent5>
      <a:accent6>
        <a:srgbClr val="090811"/>
      </a:accent6>
      <a:hlink>
        <a:srgbClr val="09081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">
  <a:themeElements>
    <a:clrScheme name="APRICITY 2">
      <a:dk1>
        <a:srgbClr val="38436B"/>
      </a:dk1>
      <a:lt1>
        <a:srgbClr val="001C4A"/>
      </a:lt1>
      <a:dk2>
        <a:srgbClr val="696F8F"/>
      </a:dk2>
      <a:lt2>
        <a:srgbClr val="979BB2"/>
      </a:lt2>
      <a:accent1>
        <a:srgbClr val="FF7175"/>
      </a:accent1>
      <a:accent2>
        <a:srgbClr val="FE858D"/>
      </a:accent2>
      <a:accent3>
        <a:srgbClr val="FFAAAB"/>
      </a:accent3>
      <a:accent4>
        <a:srgbClr val="FFC5C8"/>
      </a:accent4>
      <a:accent5>
        <a:srgbClr val="FFFFFF"/>
      </a:accent5>
      <a:accent6>
        <a:srgbClr val="090811"/>
      </a:accent6>
      <a:hlink>
        <a:srgbClr val="09081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Ghislaine Colella</dc:creator>
</cp:coreProperties>
</file>